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theme/theme11.xml" ContentType="application/vnd.openxmlformats-officedocument.theme+xml"/>
  <Override PartName="/ppt/slideLayouts/slideLayout22.xml" ContentType="application/vnd.openxmlformats-officedocument.presentationml.slideLayout+xml"/>
  <Override PartName="/ppt/theme/theme12.xml" ContentType="application/vnd.openxmlformats-officedocument.theme+xml"/>
  <Override PartName="/ppt/slideLayouts/slideLayout23.xml" ContentType="application/vnd.openxmlformats-officedocument.presentationml.slideLayout+xml"/>
  <Override PartName="/ppt/theme/theme13.xml" ContentType="application/vnd.openxmlformats-officedocument.theme+xml"/>
  <Override PartName="/ppt/slideLayouts/slideLayout24.xml" ContentType="application/vnd.openxmlformats-officedocument.presentationml.slideLayout+xml"/>
  <Override PartName="/ppt/theme/theme14.xml" ContentType="application/vnd.openxmlformats-officedocument.theme+xml"/>
  <Override PartName="/ppt/slideLayouts/slideLayout25.xml" ContentType="application/vnd.openxmlformats-officedocument.presentationml.slideLayout+xml"/>
  <Override PartName="/ppt/theme/theme15.xml" ContentType="application/vnd.openxmlformats-officedocument.theme+xml"/>
  <Override PartName="/ppt/slideLayouts/slideLayout26.xml" ContentType="application/vnd.openxmlformats-officedocument.presentationml.slideLayout+xml"/>
  <Override PartName="/ppt/theme/theme16.xml" ContentType="application/vnd.openxmlformats-officedocument.theme+xml"/>
  <Override PartName="/ppt/slideLayouts/slideLayout27.xml" ContentType="application/vnd.openxmlformats-officedocument.presentationml.slideLayout+xml"/>
  <Override PartName="/ppt/theme/theme17.xml" ContentType="application/vnd.openxmlformats-officedocument.theme+xml"/>
  <Override PartName="/ppt/slideLayouts/slideLayout28.xml" ContentType="application/vnd.openxmlformats-officedocument.presentationml.slideLayout+xml"/>
  <Override PartName="/ppt/theme/theme18.xml" ContentType="application/vnd.openxmlformats-officedocument.theme+xml"/>
  <Override PartName="/ppt/slideLayouts/slideLayout29.xml" ContentType="application/vnd.openxmlformats-officedocument.presentationml.slideLayout+xml"/>
  <Override PartName="/ppt/theme/theme19.xml" ContentType="application/vnd.openxmlformats-officedocument.theme+xml"/>
  <Override PartName="/ppt/slideLayouts/slideLayout30.xml" ContentType="application/vnd.openxmlformats-officedocument.presentationml.slideLayout+xml"/>
  <Override PartName="/ppt/theme/theme20.xml" ContentType="application/vnd.openxmlformats-officedocument.theme+xml"/>
  <Override PartName="/ppt/slideLayouts/slideLayout31.xml" ContentType="application/vnd.openxmlformats-officedocument.presentationml.slideLayout+xml"/>
  <Override PartName="/ppt/theme/theme21.xml" ContentType="application/vnd.openxmlformats-officedocument.theme+xml"/>
  <Override PartName="/ppt/slideLayouts/slideLayout32.xml" ContentType="application/vnd.openxmlformats-officedocument.presentationml.slideLayout+xml"/>
  <Override PartName="/ppt/theme/theme22.xml" ContentType="application/vnd.openxmlformats-officedocument.theme+xml"/>
  <Override PartName="/ppt/slideLayouts/slideLayout33.xml" ContentType="application/vnd.openxmlformats-officedocument.presentationml.slideLayout+xml"/>
  <Override PartName="/ppt/theme/theme23.xml" ContentType="application/vnd.openxmlformats-officedocument.theme+xml"/>
  <Override PartName="/ppt/slideLayouts/slideLayout34.xml" ContentType="application/vnd.openxmlformats-officedocument.presentationml.slideLayout+xml"/>
  <Override PartName="/ppt/theme/theme24.xml" ContentType="application/vnd.openxmlformats-officedocument.theme+xml"/>
  <Override PartName="/ppt/slideLayouts/slideLayout35.xml" ContentType="application/vnd.openxmlformats-officedocument.presentationml.slideLayout+xml"/>
  <Override PartName="/ppt/theme/theme25.xml" ContentType="application/vnd.openxmlformats-officedocument.theme+xml"/>
  <Override PartName="/ppt/slideLayouts/slideLayout36.xml" ContentType="application/vnd.openxmlformats-officedocument.presentationml.slideLayout+xml"/>
  <Override PartName="/ppt/theme/theme26.xml" ContentType="application/vnd.openxmlformats-officedocument.theme+xml"/>
  <Override PartName="/ppt/slideLayouts/slideLayout37.xml" ContentType="application/vnd.openxmlformats-officedocument.presentationml.slideLayout+xml"/>
  <Override PartName="/ppt/theme/theme27.xml" ContentType="application/vnd.openxmlformats-officedocument.theme+xml"/>
  <Override PartName="/ppt/slideLayouts/slideLayout38.xml" ContentType="application/vnd.openxmlformats-officedocument.presentationml.slideLayout+xml"/>
  <Override PartName="/ppt/theme/theme28.xml" ContentType="application/vnd.openxmlformats-officedocument.theme+xml"/>
  <Override PartName="/ppt/slideLayouts/slideLayout39.xml" ContentType="application/vnd.openxmlformats-officedocument.presentationml.slideLayout+xml"/>
  <Override PartName="/ppt/theme/theme29.xml" ContentType="application/vnd.openxmlformats-officedocument.theme+xml"/>
  <Override PartName="/ppt/slideLayouts/slideLayout40.xml" ContentType="application/vnd.openxmlformats-officedocument.presentationml.slideLayout+xml"/>
  <Override PartName="/ppt/theme/theme30.xml" ContentType="application/vnd.openxmlformats-officedocument.theme+xml"/>
  <Override PartName="/ppt/slideLayouts/slideLayout41.xml" ContentType="application/vnd.openxmlformats-officedocument.presentationml.slideLayout+xml"/>
  <Override PartName="/ppt/theme/theme31.xml" ContentType="application/vnd.openxmlformats-officedocument.theme+xml"/>
  <Override PartName="/ppt/slideLayouts/slideLayout42.xml" ContentType="application/vnd.openxmlformats-officedocument.presentationml.slideLayout+xml"/>
  <Override PartName="/ppt/theme/theme32.xml" ContentType="application/vnd.openxmlformats-officedocument.theme+xml"/>
  <Override PartName="/ppt/slideLayouts/slideLayout43.xml" ContentType="application/vnd.openxmlformats-officedocument.presentationml.slideLayout+xml"/>
  <Override PartName="/ppt/theme/theme33.xml" ContentType="application/vnd.openxmlformats-officedocument.theme+xml"/>
  <Override PartName="/ppt/slideLayouts/slideLayout44.xml" ContentType="application/vnd.openxmlformats-officedocument.presentationml.slideLayout+xml"/>
  <Override PartName="/ppt/theme/theme34.xml" ContentType="application/vnd.openxmlformats-officedocument.theme+xml"/>
  <Override PartName="/ppt/slideLayouts/slideLayout45.xml" ContentType="application/vnd.openxmlformats-officedocument.presentationml.slideLayout+xml"/>
  <Override PartName="/ppt/theme/theme35.xml" ContentType="application/vnd.openxmlformats-officedocument.theme+xml"/>
  <Override PartName="/ppt/slideLayouts/slideLayout46.xml" ContentType="application/vnd.openxmlformats-officedocument.presentationml.slideLayout+xml"/>
  <Override PartName="/ppt/theme/theme36.xml" ContentType="application/vnd.openxmlformats-officedocument.theme+xml"/>
  <Override PartName="/ppt/slideLayouts/slideLayout47.xml" ContentType="application/vnd.openxmlformats-officedocument.presentationml.slideLayout+xml"/>
  <Override PartName="/ppt/theme/theme37.xml" ContentType="application/vnd.openxmlformats-officedocument.theme+xml"/>
  <Override PartName="/ppt/slideLayouts/slideLayout48.xml" ContentType="application/vnd.openxmlformats-officedocument.presentationml.slideLayout+xml"/>
  <Override PartName="/ppt/theme/theme38.xml" ContentType="application/vnd.openxmlformats-officedocument.theme+xml"/>
  <Override PartName="/ppt/slideLayouts/slideLayout49.xml" ContentType="application/vnd.openxmlformats-officedocument.presentationml.slideLayout+xml"/>
  <Override PartName="/ppt/theme/theme39.xml" ContentType="application/vnd.openxmlformats-officedocument.theme+xml"/>
  <Override PartName="/ppt/slideLayouts/slideLayout50.xml" ContentType="application/vnd.openxmlformats-officedocument.presentationml.slideLayout+xml"/>
  <Override PartName="/ppt/theme/theme40.xml" ContentType="application/vnd.openxmlformats-officedocument.theme+xml"/>
  <Override PartName="/ppt/slideLayouts/slideLayout51.xml" ContentType="application/vnd.openxmlformats-officedocument.presentationml.slideLayout+xml"/>
  <Override PartName="/ppt/theme/theme41.xml" ContentType="application/vnd.openxmlformats-officedocument.theme+xml"/>
  <Override PartName="/ppt/slideLayouts/slideLayout52.xml" ContentType="application/vnd.openxmlformats-officedocument.presentationml.slideLayout+xml"/>
  <Override PartName="/ppt/theme/theme42.xml" ContentType="application/vnd.openxmlformats-officedocument.theme+xml"/>
  <Override PartName="/ppt/slideLayouts/slideLayout53.xml" ContentType="application/vnd.openxmlformats-officedocument.presentationml.slideLayout+xml"/>
  <Override PartName="/ppt/theme/theme43.xml" ContentType="application/vnd.openxmlformats-officedocument.theme+xml"/>
  <Override PartName="/ppt/slideLayouts/slideLayout54.xml" ContentType="application/vnd.openxmlformats-officedocument.presentationml.slideLayout+xml"/>
  <Override PartName="/ppt/theme/theme44.xml" ContentType="application/vnd.openxmlformats-officedocument.theme+xml"/>
  <Override PartName="/ppt/slideLayouts/slideLayout55.xml" ContentType="application/vnd.openxmlformats-officedocument.presentationml.slideLayout+xml"/>
  <Override PartName="/ppt/theme/theme45.xml" ContentType="application/vnd.openxmlformats-officedocument.theme+xml"/>
  <Override PartName="/ppt/slideLayouts/slideLayout56.xml" ContentType="application/vnd.openxmlformats-officedocument.presentationml.slideLayout+xml"/>
  <Override PartName="/ppt/theme/theme46.xml" ContentType="application/vnd.openxmlformats-officedocument.theme+xml"/>
  <Override PartName="/ppt/slideLayouts/slideLayout57.xml" ContentType="application/vnd.openxmlformats-officedocument.presentationml.slideLayout+xml"/>
  <Override PartName="/ppt/theme/theme47.xml" ContentType="application/vnd.openxmlformats-officedocument.theme+xml"/>
  <Override PartName="/ppt/slideLayouts/slideLayout58.xml" ContentType="application/vnd.openxmlformats-officedocument.presentationml.slideLayout+xml"/>
  <Override PartName="/ppt/theme/theme48.xml" ContentType="application/vnd.openxmlformats-officedocument.theme+xml"/>
  <Override PartName="/ppt/slideLayouts/slideLayout59.xml" ContentType="application/vnd.openxmlformats-officedocument.presentationml.slideLayout+xml"/>
  <Override PartName="/ppt/theme/theme49.xml" ContentType="application/vnd.openxmlformats-officedocument.theme+xml"/>
  <Override PartName="/ppt/theme/theme5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76" r:id="rId3"/>
    <p:sldMasterId id="2147483694" r:id="rId4"/>
    <p:sldMasterId id="2147483708" r:id="rId5"/>
    <p:sldMasterId id="2147483710" r:id="rId6"/>
    <p:sldMasterId id="2147483712" r:id="rId7"/>
    <p:sldMasterId id="2147483714" r:id="rId8"/>
    <p:sldMasterId id="2147483716" r:id="rId9"/>
    <p:sldMasterId id="2147483718" r:id="rId10"/>
    <p:sldMasterId id="2147483720" r:id="rId11"/>
    <p:sldMasterId id="2147483722" r:id="rId12"/>
    <p:sldMasterId id="2147483724" r:id="rId13"/>
    <p:sldMasterId id="2147483726" r:id="rId14"/>
    <p:sldMasterId id="2147483728" r:id="rId15"/>
    <p:sldMasterId id="2147483730" r:id="rId16"/>
    <p:sldMasterId id="2147483732" r:id="rId17"/>
    <p:sldMasterId id="2147483734" r:id="rId18"/>
    <p:sldMasterId id="2147483736" r:id="rId19"/>
    <p:sldMasterId id="2147483738" r:id="rId20"/>
    <p:sldMasterId id="2147483740" r:id="rId21"/>
    <p:sldMasterId id="2147483742" r:id="rId22"/>
    <p:sldMasterId id="2147483744" r:id="rId23"/>
    <p:sldMasterId id="2147483746" r:id="rId24"/>
    <p:sldMasterId id="2147483748" r:id="rId25"/>
    <p:sldMasterId id="2147483750" r:id="rId26"/>
    <p:sldMasterId id="2147483752" r:id="rId27"/>
    <p:sldMasterId id="2147483754" r:id="rId28"/>
    <p:sldMasterId id="2147483756" r:id="rId29"/>
    <p:sldMasterId id="2147483758" r:id="rId30"/>
    <p:sldMasterId id="2147483760" r:id="rId31"/>
    <p:sldMasterId id="2147483762" r:id="rId32"/>
    <p:sldMasterId id="2147483764" r:id="rId33"/>
    <p:sldMasterId id="2147483766" r:id="rId34"/>
    <p:sldMasterId id="2147483768" r:id="rId35"/>
    <p:sldMasterId id="2147483770" r:id="rId36"/>
    <p:sldMasterId id="2147483772" r:id="rId37"/>
    <p:sldMasterId id="2147483774" r:id="rId38"/>
    <p:sldMasterId id="2147483776" r:id="rId39"/>
    <p:sldMasterId id="2147483778" r:id="rId40"/>
    <p:sldMasterId id="2147483780" r:id="rId41"/>
    <p:sldMasterId id="2147483782" r:id="rId42"/>
    <p:sldMasterId id="2147483784" r:id="rId43"/>
    <p:sldMasterId id="2147483786" r:id="rId44"/>
    <p:sldMasterId id="2147483788" r:id="rId45"/>
    <p:sldMasterId id="2147483790" r:id="rId46"/>
    <p:sldMasterId id="2147483792" r:id="rId47"/>
    <p:sldMasterId id="2147483794" r:id="rId48"/>
    <p:sldMasterId id="2147483796" r:id="rId49"/>
  </p:sldMasterIdLst>
  <p:notesMasterIdLst>
    <p:notesMasterId r:id="rId107"/>
  </p:notesMasterIdLst>
  <p:sldIdLst>
    <p:sldId id="276" r:id="rId50"/>
    <p:sldId id="269" r:id="rId51"/>
    <p:sldId id="294" r:id="rId52"/>
    <p:sldId id="295" r:id="rId53"/>
    <p:sldId id="296" r:id="rId54"/>
    <p:sldId id="297" r:id="rId55"/>
    <p:sldId id="298" r:id="rId56"/>
    <p:sldId id="299" r:id="rId57"/>
    <p:sldId id="300" r:id="rId58"/>
    <p:sldId id="301" r:id="rId59"/>
    <p:sldId id="302" r:id="rId60"/>
    <p:sldId id="303" r:id="rId61"/>
    <p:sldId id="304" r:id="rId62"/>
    <p:sldId id="305" r:id="rId63"/>
    <p:sldId id="306" r:id="rId64"/>
    <p:sldId id="307" r:id="rId65"/>
    <p:sldId id="308" r:id="rId66"/>
    <p:sldId id="309" r:id="rId67"/>
    <p:sldId id="310" r:id="rId68"/>
    <p:sldId id="311" r:id="rId69"/>
    <p:sldId id="277" r:id="rId70"/>
    <p:sldId id="293" r:id="rId71"/>
    <p:sldId id="258" r:id="rId72"/>
    <p:sldId id="274" r:id="rId73"/>
    <p:sldId id="313" r:id="rId74"/>
    <p:sldId id="314" r:id="rId75"/>
    <p:sldId id="315" r:id="rId76"/>
    <p:sldId id="316" r:id="rId77"/>
    <p:sldId id="317" r:id="rId78"/>
    <p:sldId id="318" r:id="rId79"/>
    <p:sldId id="319" r:id="rId80"/>
    <p:sldId id="320" r:id="rId81"/>
    <p:sldId id="321" r:id="rId82"/>
    <p:sldId id="322" r:id="rId83"/>
    <p:sldId id="323" r:id="rId84"/>
    <p:sldId id="324" r:id="rId85"/>
    <p:sldId id="325" r:id="rId86"/>
    <p:sldId id="326" r:id="rId87"/>
    <p:sldId id="327" r:id="rId88"/>
    <p:sldId id="328" r:id="rId89"/>
    <p:sldId id="329" r:id="rId90"/>
    <p:sldId id="330" r:id="rId91"/>
    <p:sldId id="331" r:id="rId92"/>
    <p:sldId id="332" r:id="rId93"/>
    <p:sldId id="333" r:id="rId94"/>
    <p:sldId id="334" r:id="rId95"/>
    <p:sldId id="335" r:id="rId96"/>
    <p:sldId id="336" r:id="rId97"/>
    <p:sldId id="337" r:id="rId98"/>
    <p:sldId id="338" r:id="rId99"/>
    <p:sldId id="339" r:id="rId100"/>
    <p:sldId id="340" r:id="rId101"/>
    <p:sldId id="341" r:id="rId102"/>
    <p:sldId id="342" r:id="rId103"/>
    <p:sldId id="343" r:id="rId104"/>
    <p:sldId id="344" r:id="rId105"/>
    <p:sldId id="345" r:id="rId10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0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" Target="slides/slide14.xml"/><Relationship Id="rId68" Type="http://schemas.openxmlformats.org/officeDocument/2006/relationships/slide" Target="slides/slide19.xml"/><Relationship Id="rId84" Type="http://schemas.openxmlformats.org/officeDocument/2006/relationships/slide" Target="slides/slide35.xml"/><Relationship Id="rId89" Type="http://schemas.openxmlformats.org/officeDocument/2006/relationships/slide" Target="slides/slide40.xml"/><Relationship Id="rId16" Type="http://schemas.openxmlformats.org/officeDocument/2006/relationships/slideMaster" Target="slideMasters/slideMaster16.xml"/><Relationship Id="rId107" Type="http://schemas.openxmlformats.org/officeDocument/2006/relationships/notesMaster" Target="notesMasters/notesMaster1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" Target="slides/slide4.xml"/><Relationship Id="rId58" Type="http://schemas.openxmlformats.org/officeDocument/2006/relationships/slide" Target="slides/slide9.xml"/><Relationship Id="rId74" Type="http://schemas.openxmlformats.org/officeDocument/2006/relationships/slide" Target="slides/slide25.xml"/><Relationship Id="rId79" Type="http://schemas.openxmlformats.org/officeDocument/2006/relationships/slide" Target="slides/slide30.xml"/><Relationship Id="rId102" Type="http://schemas.openxmlformats.org/officeDocument/2006/relationships/slide" Target="slides/slide53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41.xml"/><Relationship Id="rId95" Type="http://schemas.openxmlformats.org/officeDocument/2006/relationships/slide" Target="slides/slide46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64" Type="http://schemas.openxmlformats.org/officeDocument/2006/relationships/slide" Target="slides/slide15.xml"/><Relationship Id="rId69" Type="http://schemas.openxmlformats.org/officeDocument/2006/relationships/slide" Target="slides/slide20.xml"/><Relationship Id="rId80" Type="http://schemas.openxmlformats.org/officeDocument/2006/relationships/slide" Target="slides/slide31.xml"/><Relationship Id="rId85" Type="http://schemas.openxmlformats.org/officeDocument/2006/relationships/slide" Target="slides/slide36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59" Type="http://schemas.openxmlformats.org/officeDocument/2006/relationships/slide" Target="slides/slide10.xml"/><Relationship Id="rId103" Type="http://schemas.openxmlformats.org/officeDocument/2006/relationships/slide" Target="slides/slide54.xml"/><Relationship Id="rId108" Type="http://schemas.openxmlformats.org/officeDocument/2006/relationships/presProps" Target="presProps.xml"/><Relationship Id="rId54" Type="http://schemas.openxmlformats.org/officeDocument/2006/relationships/slide" Target="slides/slide5.xml"/><Relationship Id="rId70" Type="http://schemas.openxmlformats.org/officeDocument/2006/relationships/slide" Target="slides/slide21.xml"/><Relationship Id="rId75" Type="http://schemas.openxmlformats.org/officeDocument/2006/relationships/slide" Target="slides/slide26.xml"/><Relationship Id="rId91" Type="http://schemas.openxmlformats.org/officeDocument/2006/relationships/slide" Target="slides/slide42.xml"/><Relationship Id="rId96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" Target="slides/slide8.xml"/><Relationship Id="rId106" Type="http://schemas.openxmlformats.org/officeDocument/2006/relationships/slide" Target="slides/slide5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3.xml"/><Relationship Id="rId60" Type="http://schemas.openxmlformats.org/officeDocument/2006/relationships/slide" Target="slides/slide11.xml"/><Relationship Id="rId65" Type="http://schemas.openxmlformats.org/officeDocument/2006/relationships/slide" Target="slides/slide16.xml"/><Relationship Id="rId73" Type="http://schemas.openxmlformats.org/officeDocument/2006/relationships/slide" Target="slides/slide24.xml"/><Relationship Id="rId78" Type="http://schemas.openxmlformats.org/officeDocument/2006/relationships/slide" Target="slides/slide29.xml"/><Relationship Id="rId81" Type="http://schemas.openxmlformats.org/officeDocument/2006/relationships/slide" Target="slides/slide32.xml"/><Relationship Id="rId86" Type="http://schemas.openxmlformats.org/officeDocument/2006/relationships/slide" Target="slides/slide37.xml"/><Relationship Id="rId94" Type="http://schemas.openxmlformats.org/officeDocument/2006/relationships/slide" Target="slides/slide45.xml"/><Relationship Id="rId99" Type="http://schemas.openxmlformats.org/officeDocument/2006/relationships/slide" Target="slides/slide50.xml"/><Relationship Id="rId101" Type="http://schemas.openxmlformats.org/officeDocument/2006/relationships/slide" Target="slides/slide5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viewProps" Target="viewProps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1.xml"/><Relationship Id="rId55" Type="http://schemas.openxmlformats.org/officeDocument/2006/relationships/slide" Target="slides/slide6.xml"/><Relationship Id="rId76" Type="http://schemas.openxmlformats.org/officeDocument/2006/relationships/slide" Target="slides/slide27.xml"/><Relationship Id="rId97" Type="http://schemas.openxmlformats.org/officeDocument/2006/relationships/slide" Target="slides/slide48.xml"/><Relationship Id="rId104" Type="http://schemas.openxmlformats.org/officeDocument/2006/relationships/slide" Target="slides/slide5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22.xml"/><Relationship Id="rId92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" Target="slides/slide17.xml"/><Relationship Id="rId87" Type="http://schemas.openxmlformats.org/officeDocument/2006/relationships/slide" Target="slides/slide38.xml"/><Relationship Id="rId110" Type="http://schemas.openxmlformats.org/officeDocument/2006/relationships/theme" Target="theme/theme1.xml"/><Relationship Id="rId61" Type="http://schemas.openxmlformats.org/officeDocument/2006/relationships/slide" Target="slides/slide12.xml"/><Relationship Id="rId82" Type="http://schemas.openxmlformats.org/officeDocument/2006/relationships/slide" Target="slides/slide33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" Target="slides/slide7.xml"/><Relationship Id="rId77" Type="http://schemas.openxmlformats.org/officeDocument/2006/relationships/slide" Target="slides/slide28.xml"/><Relationship Id="rId100" Type="http://schemas.openxmlformats.org/officeDocument/2006/relationships/slide" Target="slides/slide51.xml"/><Relationship Id="rId105" Type="http://schemas.openxmlformats.org/officeDocument/2006/relationships/slide" Target="slides/slide5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.xml"/><Relationship Id="rId72" Type="http://schemas.openxmlformats.org/officeDocument/2006/relationships/slide" Target="slides/slide23.xml"/><Relationship Id="rId93" Type="http://schemas.openxmlformats.org/officeDocument/2006/relationships/slide" Target="slides/slide44.xml"/><Relationship Id="rId98" Type="http://schemas.openxmlformats.org/officeDocument/2006/relationships/slide" Target="slides/slide49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Master" Target="slideMasters/slideMaster46.xml"/><Relationship Id="rId67" Type="http://schemas.openxmlformats.org/officeDocument/2006/relationships/slide" Target="slides/slide18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62" Type="http://schemas.openxmlformats.org/officeDocument/2006/relationships/slide" Target="slides/slide13.xml"/><Relationship Id="rId83" Type="http://schemas.openxmlformats.org/officeDocument/2006/relationships/slide" Target="slides/slide34.xml"/><Relationship Id="rId88" Type="http://schemas.openxmlformats.org/officeDocument/2006/relationships/slide" Target="slides/slide39.xml"/><Relationship Id="rId1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156E3-20A1-4F90-B68D-BE20578FF68B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7C2AB-4E80-4F86-BE14-3558CBC71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18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 txBox="1">
            <a:spLocks noGrp="1" noChangeArrowheads="1"/>
          </p:cNvSpPr>
          <p:nvPr/>
        </p:nvSpPr>
        <p:spPr bwMode="auto">
          <a:xfrm>
            <a:off x="3887431" y="8686961"/>
            <a:ext cx="2970569" cy="457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30" tIns="45215" rIns="90430" bIns="45215" anchor="b"/>
          <a:lstStyle>
            <a:lvl1pPr defTabSz="903288" eaLnBrk="0" hangingPunct="0">
              <a:defRPr kumimoji="1" sz="6000">
                <a:solidFill>
                  <a:srgbClr val="0000FF"/>
                </a:solidFill>
                <a:latin typeface="全真楷書" pitchFamily="49" charset="-120"/>
                <a:ea typeface="全真楷書" pitchFamily="49" charset="-120"/>
              </a:defRPr>
            </a:lvl1pPr>
            <a:lvl2pPr marL="742950" indent="-285750" defTabSz="903288" eaLnBrk="0" hangingPunct="0">
              <a:defRPr kumimoji="1" sz="6000">
                <a:solidFill>
                  <a:srgbClr val="0000FF"/>
                </a:solidFill>
                <a:latin typeface="全真楷書" pitchFamily="49" charset="-120"/>
                <a:ea typeface="全真楷書" pitchFamily="49" charset="-120"/>
              </a:defRPr>
            </a:lvl2pPr>
            <a:lvl3pPr marL="1143000" indent="-228600" defTabSz="903288" eaLnBrk="0" hangingPunct="0">
              <a:defRPr kumimoji="1" sz="6000">
                <a:solidFill>
                  <a:srgbClr val="0000FF"/>
                </a:solidFill>
                <a:latin typeface="全真楷書" pitchFamily="49" charset="-120"/>
                <a:ea typeface="全真楷書" pitchFamily="49" charset="-120"/>
              </a:defRPr>
            </a:lvl3pPr>
            <a:lvl4pPr marL="1600200" indent="-228600" defTabSz="903288" eaLnBrk="0" hangingPunct="0">
              <a:defRPr kumimoji="1" sz="6000">
                <a:solidFill>
                  <a:srgbClr val="0000FF"/>
                </a:solidFill>
                <a:latin typeface="全真楷書" pitchFamily="49" charset="-120"/>
                <a:ea typeface="全真楷書" pitchFamily="49" charset="-120"/>
              </a:defRPr>
            </a:lvl4pPr>
            <a:lvl5pPr marL="2057400" indent="-228600" defTabSz="903288" eaLnBrk="0" hangingPunct="0">
              <a:defRPr kumimoji="1" sz="6000">
                <a:solidFill>
                  <a:srgbClr val="0000FF"/>
                </a:solidFill>
                <a:latin typeface="全真楷書" pitchFamily="49" charset="-120"/>
                <a:ea typeface="全真楷書" pitchFamily="49" charset="-12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rgbClr val="0000FF"/>
                </a:solidFill>
                <a:latin typeface="全真楷書" pitchFamily="49" charset="-120"/>
                <a:ea typeface="全真楷書" pitchFamily="49" charset="-12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rgbClr val="0000FF"/>
                </a:solidFill>
                <a:latin typeface="全真楷書" pitchFamily="49" charset="-120"/>
                <a:ea typeface="全真楷書" pitchFamily="49" charset="-12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rgbClr val="0000FF"/>
                </a:solidFill>
                <a:latin typeface="全真楷書" pitchFamily="49" charset="-120"/>
                <a:ea typeface="全真楷書" pitchFamily="49" charset="-12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rgbClr val="0000FF"/>
                </a:solidFill>
                <a:latin typeface="全真楷書" pitchFamily="49" charset="-120"/>
                <a:ea typeface="全真楷書" pitchFamily="49" charset="-12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1D52084C-7AC2-4CE1-A9EA-4EF02681D740}" type="slidenum">
              <a:rPr lang="en-US" altLang="zh-TW" sz="1200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zh-TW" sz="1200">
              <a:solidFill>
                <a:prstClr val="black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98022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 txBox="1">
            <a:spLocks noGrp="1" noChangeArrowheads="1"/>
          </p:cNvSpPr>
          <p:nvPr/>
        </p:nvSpPr>
        <p:spPr bwMode="auto">
          <a:xfrm>
            <a:off x="3887431" y="8686961"/>
            <a:ext cx="2970569" cy="457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30" tIns="45215" rIns="90430" bIns="45215" anchor="b"/>
          <a:lstStyle>
            <a:lvl1pPr defTabSz="903288" eaLnBrk="0" hangingPunct="0">
              <a:defRPr kumimoji="1" sz="6000">
                <a:solidFill>
                  <a:srgbClr val="0000FF"/>
                </a:solidFill>
                <a:latin typeface="全真楷書" pitchFamily="49" charset="-120"/>
                <a:ea typeface="全真楷書" pitchFamily="49" charset="-120"/>
              </a:defRPr>
            </a:lvl1pPr>
            <a:lvl2pPr marL="742950" indent="-285750" defTabSz="903288" eaLnBrk="0" hangingPunct="0">
              <a:defRPr kumimoji="1" sz="6000">
                <a:solidFill>
                  <a:srgbClr val="0000FF"/>
                </a:solidFill>
                <a:latin typeface="全真楷書" pitchFamily="49" charset="-120"/>
                <a:ea typeface="全真楷書" pitchFamily="49" charset="-120"/>
              </a:defRPr>
            </a:lvl2pPr>
            <a:lvl3pPr marL="1143000" indent="-228600" defTabSz="903288" eaLnBrk="0" hangingPunct="0">
              <a:defRPr kumimoji="1" sz="6000">
                <a:solidFill>
                  <a:srgbClr val="0000FF"/>
                </a:solidFill>
                <a:latin typeface="全真楷書" pitchFamily="49" charset="-120"/>
                <a:ea typeface="全真楷書" pitchFamily="49" charset="-120"/>
              </a:defRPr>
            </a:lvl3pPr>
            <a:lvl4pPr marL="1600200" indent="-228600" defTabSz="903288" eaLnBrk="0" hangingPunct="0">
              <a:defRPr kumimoji="1" sz="6000">
                <a:solidFill>
                  <a:srgbClr val="0000FF"/>
                </a:solidFill>
                <a:latin typeface="全真楷書" pitchFamily="49" charset="-120"/>
                <a:ea typeface="全真楷書" pitchFamily="49" charset="-120"/>
              </a:defRPr>
            </a:lvl4pPr>
            <a:lvl5pPr marL="2057400" indent="-228600" defTabSz="903288" eaLnBrk="0" hangingPunct="0">
              <a:defRPr kumimoji="1" sz="6000">
                <a:solidFill>
                  <a:srgbClr val="0000FF"/>
                </a:solidFill>
                <a:latin typeface="全真楷書" pitchFamily="49" charset="-120"/>
                <a:ea typeface="全真楷書" pitchFamily="49" charset="-12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rgbClr val="0000FF"/>
                </a:solidFill>
                <a:latin typeface="全真楷書" pitchFamily="49" charset="-120"/>
                <a:ea typeface="全真楷書" pitchFamily="49" charset="-12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rgbClr val="0000FF"/>
                </a:solidFill>
                <a:latin typeface="全真楷書" pitchFamily="49" charset="-120"/>
                <a:ea typeface="全真楷書" pitchFamily="49" charset="-12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rgbClr val="0000FF"/>
                </a:solidFill>
                <a:latin typeface="全真楷書" pitchFamily="49" charset="-120"/>
                <a:ea typeface="全真楷書" pitchFamily="49" charset="-12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6000">
                <a:solidFill>
                  <a:srgbClr val="0000FF"/>
                </a:solidFill>
                <a:latin typeface="全真楷書" pitchFamily="49" charset="-120"/>
                <a:ea typeface="全真楷書" pitchFamily="49" charset="-12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1D52084C-7AC2-4CE1-A9EA-4EF02681D740}" type="slidenum">
              <a:rPr lang="en-US" altLang="zh-TW" sz="1200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zh-TW" sz="1200">
              <a:solidFill>
                <a:prstClr val="black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59221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B36578-052B-4C67-A32D-E1B774FAFD0C}" type="datetimeFigureOut">
              <a:rPr lang="fr-FR"/>
              <a:pPr/>
              <a:t>13/06/2016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176A1-33F4-472D-8DCB-EEA94C514E02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55EB-EBA5-4070-902B-0E3A4021340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6465-3204-4B51-956C-6555A3544D1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301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55EB-EBA5-4070-902B-0E3A4021340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6465-3204-4B51-956C-6555A3544D1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969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55EB-EBA5-4070-902B-0E3A4021340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6465-3204-4B51-956C-6555A3544D1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837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29699" name="Rectangle 3" descr="PCBTILE"/>
            <p:cNvSpPr>
              <a:spLocks noChangeArrowheads="1"/>
            </p:cNvSpPr>
            <p:nvPr/>
          </p:nvSpPr>
          <p:spPr bwMode="ltGray">
            <a:xfrm>
              <a:off x="0" y="0"/>
              <a:ext cx="5759" cy="4319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FFFFCC"/>
                </a:solidFill>
                <a:latin typeface="Times New Roman" pitchFamily="18" charset="0"/>
              </a:endParaRPr>
            </a:p>
          </p:txBody>
        </p:sp>
        <p:sp>
          <p:nvSpPr>
            <p:cNvPr id="29700" name="Rectangle 4"/>
            <p:cNvSpPr>
              <a:spLocks noChangeArrowheads="1"/>
            </p:cNvSpPr>
            <p:nvPr/>
          </p:nvSpPr>
          <p:spPr bwMode="grayWhite">
            <a:xfrm>
              <a:off x="244" y="580"/>
              <a:ext cx="5320" cy="33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FFFFCC"/>
                </a:solidFill>
                <a:latin typeface="Times New Roman" pitchFamily="18" charset="0"/>
              </a:endParaRPr>
            </a:p>
          </p:txBody>
        </p:sp>
        <p:grpSp>
          <p:nvGrpSpPr>
            <p:cNvPr id="29701" name="Group 5"/>
            <p:cNvGrpSpPr>
              <a:grpSpLocks/>
            </p:cNvGrpSpPr>
            <p:nvPr/>
          </p:nvGrpSpPr>
          <p:grpSpPr bwMode="auto">
            <a:xfrm>
              <a:off x="240" y="576"/>
              <a:ext cx="5328" cy="3312"/>
              <a:chOff x="240" y="576"/>
              <a:chExt cx="5328" cy="3312"/>
            </a:xfrm>
          </p:grpSpPr>
          <p:sp>
            <p:nvSpPr>
              <p:cNvPr id="29702" name="Rectangle 6"/>
              <p:cNvSpPr>
                <a:spLocks noChangeArrowheads="1"/>
              </p:cNvSpPr>
              <p:nvPr/>
            </p:nvSpPr>
            <p:spPr bwMode="ltGray">
              <a:xfrm>
                <a:off x="240" y="576"/>
                <a:ext cx="27" cy="3312"/>
              </a:xfrm>
              <a:prstGeom prst="rect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mtClean="0">
                  <a:solidFill>
                    <a:srgbClr val="FFFFCC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03" name="Rectangle 7"/>
              <p:cNvSpPr>
                <a:spLocks noChangeArrowheads="1"/>
              </p:cNvSpPr>
              <p:nvPr/>
            </p:nvSpPr>
            <p:spPr bwMode="ltGray">
              <a:xfrm>
                <a:off x="240" y="576"/>
                <a:ext cx="5328" cy="23"/>
              </a:xfrm>
              <a:prstGeom prst="rect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mtClean="0">
                  <a:solidFill>
                    <a:srgbClr val="FFFFCC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9704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TW" noProof="0" smtClean="0"/>
              <a:t>Click to edit Master title style</a:t>
            </a:r>
          </a:p>
        </p:txBody>
      </p:sp>
      <p:sp>
        <p:nvSpPr>
          <p:cNvPr id="29705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zh-TW" noProof="0" smtClean="0"/>
              <a:t>Click to edit Master subtitle style</a:t>
            </a:r>
          </a:p>
        </p:txBody>
      </p:sp>
      <p:sp>
        <p:nvSpPr>
          <p:cNvPr id="29706" name="Rectangle 1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DDDDDD"/>
              </a:solidFill>
            </a:endParaRPr>
          </a:p>
        </p:txBody>
      </p:sp>
      <p:sp>
        <p:nvSpPr>
          <p:cNvPr id="29707" name="Rectangle 1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DDDDDD"/>
              </a:solidFill>
            </a:endParaRP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7975410-E1BB-41A4-98D0-536D0C526511}" type="slidenum">
              <a:rPr lang="en-US" altLang="zh-TW">
                <a:solidFill>
                  <a:srgbClr val="DDDDDD"/>
                </a:solidFill>
              </a:rPr>
              <a:pPr/>
              <a:t>‹#›</a:t>
            </a:fld>
            <a:endParaRPr lang="en-US" altLang="zh-TW">
              <a:solidFill>
                <a:srgbClr val="DDDDD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55EB-EBA5-4070-902B-0E3A4021340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6465-3204-4B51-956C-6555A3544D1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948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F004E31-4B8D-4918-98C6-E8ADF128944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F004E31-4B8D-4918-98C6-E8ADF128944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F004E31-4B8D-4918-98C6-E8ADF128944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F004E31-4B8D-4918-98C6-E8ADF128944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F004E31-4B8D-4918-98C6-E8ADF128944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55EB-EBA5-4070-902B-0E3A4021340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6465-3204-4B51-956C-6555A3544D1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416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27529F-7A66-4AC3-B5D6-B84BA5FC472F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095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8B2D66-95B8-4592-82D3-D8DEFF1DD8D4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1926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8B2D66-95B8-4592-82D3-D8DEFF1DD8D4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192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8B2D66-95B8-4592-82D3-D8DEFF1DD8D4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1926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8A449F-5A86-4238-B642-442A36DFCEFE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494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8A449F-5A86-4238-B642-442A36DFCEFE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4947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651BE8-83DE-465E-A416-FF463EFD73E7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3826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子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按一下以編輯母片子標題樣式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52A782-6237-1248-AC11-11FF002ABA48}" type="datetimeFigureOut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2016/6/13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A6F23-C148-9D4F-81BD-A39019EDA46E}" type="slidenum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52A782-6237-1248-AC11-11FF002ABA48}" type="datetimeFigureOut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2016/6/13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A6F23-C148-9D4F-81BD-A39019EDA46E}" type="slidenum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52A782-6237-1248-AC11-11FF002ABA48}" type="datetimeFigureOut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2016/6/13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A6F23-C148-9D4F-81BD-A39019EDA46E}" type="slidenum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55EB-EBA5-4070-902B-0E3A4021340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6465-3204-4B51-956C-6555A3544D1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8442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52A782-6237-1248-AC11-11FF002ABA48}" type="datetimeFigureOut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2016/6/13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A6F23-C148-9D4F-81BD-A39019EDA46E}" type="slidenum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52A782-6237-1248-AC11-11FF002ABA48}" type="datetimeFigureOut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2016/6/13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A6F23-C148-9D4F-81BD-A39019EDA46E}" type="slidenum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52A782-6237-1248-AC11-11FF002ABA48}" type="datetimeFigureOut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2016/6/13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A6F23-C148-9D4F-81BD-A39019EDA46E}" type="slidenum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52A782-6237-1248-AC11-11FF002ABA48}" type="datetimeFigureOut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2016/6/13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A6F23-C148-9D4F-81BD-A39019EDA46E}" type="slidenum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52A782-6237-1248-AC11-11FF002ABA48}" type="datetimeFigureOut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2016/6/13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A6F23-C148-9D4F-81BD-A39019EDA46E}" type="slidenum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52A782-6237-1248-AC11-11FF002ABA48}" type="datetimeFigureOut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2016/6/13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A6F23-C148-9D4F-81BD-A39019EDA46E}" type="slidenum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52A782-6237-1248-AC11-11FF002ABA48}" type="datetimeFigureOut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2016/6/13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A6F23-C148-9D4F-81BD-A39019EDA46E}" type="slidenum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52A782-6237-1248-AC11-11FF002ABA48}" type="datetimeFigureOut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2016/6/13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A6F23-C148-9D4F-81BD-A39019EDA46E}" type="slidenum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52A782-6237-1248-AC11-11FF002ABA48}" type="datetimeFigureOut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2016/6/13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A6F23-C148-9D4F-81BD-A39019EDA46E}" type="slidenum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52A782-6237-1248-AC11-11FF002ABA48}" type="datetimeFigureOut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2016/6/13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A6F23-C148-9D4F-81BD-A39019EDA46E}" type="slidenum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55EB-EBA5-4070-902B-0E3A4021340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6465-3204-4B51-956C-6555A3544D1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0293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52A782-6237-1248-AC11-11FF002ABA48}" type="datetimeFigureOut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2016/6/13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A6F23-C148-9D4F-81BD-A39019EDA46E}" type="slidenum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52A782-6237-1248-AC11-11FF002ABA48}" type="datetimeFigureOut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2016/6/13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A6F23-C148-9D4F-81BD-A39019EDA46E}" type="slidenum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52A782-6237-1248-AC11-11FF002ABA48}" type="datetimeFigureOut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2016/6/13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A6F23-C148-9D4F-81BD-A39019EDA46E}" type="slidenum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52A782-6237-1248-AC11-11FF002ABA48}" type="datetimeFigureOut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2016/6/13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A6F23-C148-9D4F-81BD-A39019EDA46E}" type="slidenum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52A782-6237-1248-AC11-11FF002ABA48}" type="datetimeFigureOut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2016/6/13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A6F23-C148-9D4F-81BD-A39019EDA46E}" type="slidenum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52A782-6237-1248-AC11-11FF002ABA48}" type="datetimeFigureOut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2016/6/13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A6F23-C148-9D4F-81BD-A39019EDA46E}" type="slidenum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52A782-6237-1248-AC11-11FF002ABA48}" type="datetimeFigureOut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2016/6/13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A6F23-C148-9D4F-81BD-A39019EDA46E}" type="slidenum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52A782-6237-1248-AC11-11FF002ABA48}" type="datetimeFigureOut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2016/6/13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A6F23-C148-9D4F-81BD-A39019EDA46E}" type="slidenum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52A782-6237-1248-AC11-11FF002ABA48}" type="datetimeFigureOut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2016/6/13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A6F23-C148-9D4F-81BD-A39019EDA46E}" type="slidenum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52A782-6237-1248-AC11-11FF002ABA48}" type="datetimeFigureOut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2016/6/13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A6F23-C148-9D4F-81BD-A39019EDA46E}" type="slidenum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55EB-EBA5-4070-902B-0E3A4021340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6465-3204-4B51-956C-6555A3544D1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0502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52A782-6237-1248-AC11-11FF002ABA48}" type="datetimeFigureOut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2016/6/13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A6F23-C148-9D4F-81BD-A39019EDA46E}" type="slidenum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52A782-6237-1248-AC11-11FF002ABA48}" type="datetimeFigureOut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2016/6/13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A6F23-C148-9D4F-81BD-A39019EDA46E}" type="slidenum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52A782-6237-1248-AC11-11FF002ABA48}" type="datetimeFigureOut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2016/6/13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A6F23-C148-9D4F-81BD-A39019EDA46E}" type="slidenum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52A782-6237-1248-AC11-11FF002ABA48}" type="datetimeFigureOut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2016/6/13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A6F23-C148-9D4F-81BD-A39019EDA46E}" type="slidenum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52A782-6237-1248-AC11-11FF002ABA48}" type="datetimeFigureOut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2016/6/13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A6F23-C148-9D4F-81BD-A39019EDA46E}" type="slidenum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52A782-6237-1248-AC11-11FF002ABA48}" type="datetimeFigureOut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2016/6/13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A6F23-C148-9D4F-81BD-A39019EDA46E}" type="slidenum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52A782-6237-1248-AC11-11FF002ABA48}" type="datetimeFigureOut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2016/6/13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A6F23-C148-9D4F-81BD-A39019EDA46E}" type="slidenum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52A782-6237-1248-AC11-11FF002ABA48}" type="datetimeFigureOut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2016/6/13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A6F23-C148-9D4F-81BD-A39019EDA46E}" type="slidenum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52A782-6237-1248-AC11-11FF002ABA48}" type="datetimeFigureOut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2016/6/13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A6F23-C148-9D4F-81BD-A39019EDA46E}" type="slidenum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52A782-6237-1248-AC11-11FF002ABA48}" type="datetimeFigureOut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2016/6/13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A6F23-C148-9D4F-81BD-A39019EDA46E}" type="slidenum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55EB-EBA5-4070-902B-0E3A4021340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6465-3204-4B51-956C-6555A3544D1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146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55EB-EBA5-4070-902B-0E3A4021340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6465-3204-4B51-956C-6555A3544D1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670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55EB-EBA5-4070-902B-0E3A4021340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6465-3204-4B51-956C-6555A3544D1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573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55EB-EBA5-4070-902B-0E3A4021340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B6465-3204-4B51-956C-6555A3544D1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74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3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3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3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3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34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35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36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37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38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40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41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42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43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44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45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46.xml"/></Relationships>
</file>

<file path=ppt/slideMasters/_rels/slideMaster3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47.xml"/></Relationships>
</file>

<file path=ppt/slideMasters/_rels/slideMaster3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48.xml"/></Relationships>
</file>

<file path=ppt/slideMasters/_rels/slideMaster3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40.xml.rels><?xml version="1.0" encoding="UTF-8" standalone="yes"?>
<Relationships xmlns="http://schemas.openxmlformats.org/package/2006/relationships"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50.xml"/></Relationships>
</file>

<file path=ppt/slideMasters/_rels/slideMaster41.xml.rels><?xml version="1.0" encoding="UTF-8" standalone="yes"?>
<Relationships xmlns="http://schemas.openxmlformats.org/package/2006/relationships"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51.xml"/></Relationships>
</file>

<file path=ppt/slideMasters/_rels/slideMaster42.xml.rels><?xml version="1.0" encoding="UTF-8" standalone="yes"?>
<Relationships xmlns="http://schemas.openxmlformats.org/package/2006/relationships"><Relationship Id="rId2" Type="http://schemas.openxmlformats.org/officeDocument/2006/relationships/theme" Target="../theme/theme42.xml"/><Relationship Id="rId1" Type="http://schemas.openxmlformats.org/officeDocument/2006/relationships/slideLayout" Target="../slideLayouts/slideLayout52.xml"/></Relationships>
</file>

<file path=ppt/slideMasters/_rels/slideMaster43.xml.rels><?xml version="1.0" encoding="UTF-8" standalone="yes"?>
<Relationships xmlns="http://schemas.openxmlformats.org/package/2006/relationships"><Relationship Id="rId2" Type="http://schemas.openxmlformats.org/officeDocument/2006/relationships/theme" Target="../theme/theme43.xml"/><Relationship Id="rId1" Type="http://schemas.openxmlformats.org/officeDocument/2006/relationships/slideLayout" Target="../slideLayouts/slideLayout53.xml"/></Relationships>
</file>

<file path=ppt/slideMasters/_rels/slideMaster4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4.xml"/><Relationship Id="rId1" Type="http://schemas.openxmlformats.org/officeDocument/2006/relationships/slideLayout" Target="../slideLayouts/slideLayout54.xml"/></Relationships>
</file>

<file path=ppt/slideMasters/_rels/slideMaster45.xml.rels><?xml version="1.0" encoding="UTF-8" standalone="yes"?>
<Relationships xmlns="http://schemas.openxmlformats.org/package/2006/relationships"><Relationship Id="rId2" Type="http://schemas.openxmlformats.org/officeDocument/2006/relationships/theme" Target="../theme/theme45.xml"/><Relationship Id="rId1" Type="http://schemas.openxmlformats.org/officeDocument/2006/relationships/slideLayout" Target="../slideLayouts/slideLayout55.xml"/></Relationships>
</file>

<file path=ppt/slideMasters/_rels/slideMaster46.xml.rels><?xml version="1.0" encoding="UTF-8" standalone="yes"?>
<Relationships xmlns="http://schemas.openxmlformats.org/package/2006/relationships"><Relationship Id="rId2" Type="http://schemas.openxmlformats.org/officeDocument/2006/relationships/theme" Target="../theme/theme46.xml"/><Relationship Id="rId1" Type="http://schemas.openxmlformats.org/officeDocument/2006/relationships/slideLayout" Target="../slideLayouts/slideLayout56.xml"/></Relationships>
</file>

<file path=ppt/slideMasters/_rels/slideMaster47.xml.rels><?xml version="1.0" encoding="UTF-8" standalone="yes"?>
<Relationships xmlns="http://schemas.openxmlformats.org/package/2006/relationships"><Relationship Id="rId2" Type="http://schemas.openxmlformats.org/officeDocument/2006/relationships/theme" Target="../theme/theme47.xml"/><Relationship Id="rId1" Type="http://schemas.openxmlformats.org/officeDocument/2006/relationships/slideLayout" Target="../slideLayouts/slideLayout57.xml"/></Relationships>
</file>

<file path=ppt/slideMasters/_rels/slideMaster48.xml.rels><?xml version="1.0" encoding="UTF-8" standalone="yes"?>
<Relationships xmlns="http://schemas.openxmlformats.org/package/2006/relationships"><Relationship Id="rId2" Type="http://schemas.openxmlformats.org/officeDocument/2006/relationships/theme" Target="../theme/theme48.xml"/><Relationship Id="rId1" Type="http://schemas.openxmlformats.org/officeDocument/2006/relationships/slideLayout" Target="../slideLayouts/slideLayout58.xml"/></Relationships>
</file>

<file path=ppt/slideMasters/_rels/slideMaster49.xml.rels><?xml version="1.0" encoding="UTF-8" standalone="yes"?>
<Relationships xmlns="http://schemas.openxmlformats.org/package/2006/relationships"><Relationship Id="rId2" Type="http://schemas.openxmlformats.org/officeDocument/2006/relationships/theme" Target="../theme/theme49.xml"/><Relationship Id="rId1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B496B5-6DA6-4C9A-B03A-DE260454D412}" type="datetimeFigureOut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13/06/2016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FEE7FF-D630-47A5-B51E-4803165F998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1618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75161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2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2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2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2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2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2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2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2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2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2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3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3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3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3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3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3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3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3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3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3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</p:grpSp>
      <p:sp>
        <p:nvSpPr>
          <p:cNvPr id="75164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75164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751642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5164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65AB70-F4B8-4009-A1EC-9BA4631F5C3F}" type="slidenum">
              <a:rPr lang="en-US" altLang="zh-TW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51644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7282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1618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75161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2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2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2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2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2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2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2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2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2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2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3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3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3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3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3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3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3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3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3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3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</p:grpSp>
      <p:sp>
        <p:nvSpPr>
          <p:cNvPr id="75164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75164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751642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5164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65AB70-F4B8-4009-A1EC-9BA4631F5C3F}" type="slidenum">
              <a:rPr lang="en-US" altLang="zh-TW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51644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7282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1618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75161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2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2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2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2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2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2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2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2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2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2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3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3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3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3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3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3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3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3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3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3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</p:grpSp>
      <p:sp>
        <p:nvSpPr>
          <p:cNvPr id="75164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75164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751642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5164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65AB70-F4B8-4009-A1EC-9BA4631F5C3F}" type="slidenum">
              <a:rPr lang="en-US" altLang="zh-TW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51644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7282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1618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75161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2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2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2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2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2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2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2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2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2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2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3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3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3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3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3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3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3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3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3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5163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</p:grpSp>
      <p:sp>
        <p:nvSpPr>
          <p:cNvPr id="75164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75164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751642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5164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65AB70-F4B8-4009-A1EC-9BA4631F5C3F}" type="slidenum">
              <a:rPr lang="en-US" altLang="zh-TW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51644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7282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4450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74445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44452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44453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44454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44455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44456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4445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4445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44459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44460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44461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44462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4446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44464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4446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44466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4446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44468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44469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44470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4447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</p:grpSp>
      <p:sp>
        <p:nvSpPr>
          <p:cNvPr id="74447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74447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74447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44475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960272-12DA-4D4E-A48B-901C0D794B97}" type="slidenum">
              <a:rPr lang="en-US" altLang="zh-TW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44476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7480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4450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74445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44452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44453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44454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44455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44456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4445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4445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44459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44460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44461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44462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4446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44464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4446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44466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4446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44468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44469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44470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4447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</p:grpSp>
      <p:sp>
        <p:nvSpPr>
          <p:cNvPr id="74447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74447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74447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44475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960272-12DA-4D4E-A48B-901C0D794B97}" type="slidenum">
              <a:rPr lang="en-US" altLang="zh-TW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44476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7480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4450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74445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44452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44453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44454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44455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44456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4445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4445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44459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44460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44461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44462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4446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44464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4446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44466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4446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44468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44469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44470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  <p:sp>
          <p:nvSpPr>
            <p:cNvPr id="74447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FFFFFF"/>
                </a:solidFill>
              </a:endParaRPr>
            </a:p>
          </p:txBody>
        </p:sp>
      </p:grpSp>
      <p:sp>
        <p:nvSpPr>
          <p:cNvPr id="74447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74447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74447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44475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960272-12DA-4D4E-A48B-901C0D794B97}" type="slidenum">
              <a:rPr lang="en-US" altLang="zh-TW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44476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7480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defTabSz="457200"/>
            <a:fld id="{5F52A782-6237-1248-AC11-11FF002ABA48}" type="datetimeFigureOut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457200"/>
              <a:t>2016/6/13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457200"/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457200"/>
            <a:fld id="{FA4A6F23-C148-9D4F-81BD-A39019EDA46E}" type="slidenum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457200"/>
              <a:t>‹#›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defTabSz="457200"/>
            <a:fld id="{5F52A782-6237-1248-AC11-11FF002ABA48}" type="datetimeFigureOut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457200"/>
              <a:t>2016/6/13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457200"/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457200"/>
            <a:fld id="{FA4A6F23-C148-9D4F-81BD-A39019EDA46E}" type="slidenum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457200"/>
              <a:t>‹#›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defTabSz="457200"/>
            <a:fld id="{5F52A782-6237-1248-AC11-11FF002ABA48}" type="datetimeFigureOut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457200"/>
              <a:t>2016/6/13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457200"/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457200"/>
            <a:fld id="{FA4A6F23-C148-9D4F-81BD-A39019EDA46E}" type="slidenum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457200"/>
              <a:t>‹#›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B55EB-EBA5-4070-902B-0E3A4021340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B6465-3204-4B51-956C-6555A3544D1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443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defTabSz="457200"/>
            <a:fld id="{5F52A782-6237-1248-AC11-11FF002ABA48}" type="datetimeFigureOut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457200"/>
              <a:t>2016/6/13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457200"/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457200"/>
            <a:fld id="{FA4A6F23-C148-9D4F-81BD-A39019EDA46E}" type="slidenum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457200"/>
              <a:t>‹#›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defTabSz="457200"/>
            <a:fld id="{5F52A782-6237-1248-AC11-11FF002ABA48}" type="datetimeFigureOut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457200"/>
              <a:t>2016/6/13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457200"/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457200"/>
            <a:fld id="{FA4A6F23-C148-9D4F-81BD-A39019EDA46E}" type="slidenum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457200"/>
              <a:t>‹#›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defTabSz="457200"/>
            <a:fld id="{5F52A782-6237-1248-AC11-11FF002ABA48}" type="datetimeFigureOut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457200"/>
              <a:t>2016/6/13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457200"/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457200"/>
            <a:fld id="{FA4A6F23-C148-9D4F-81BD-A39019EDA46E}" type="slidenum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457200"/>
              <a:t>‹#›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defTabSz="457200"/>
            <a:fld id="{5F52A782-6237-1248-AC11-11FF002ABA48}" type="datetimeFigureOut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457200"/>
              <a:t>2016/6/13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457200"/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457200"/>
            <a:fld id="{FA4A6F23-C148-9D4F-81BD-A39019EDA46E}" type="slidenum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457200"/>
              <a:t>‹#›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defTabSz="457200"/>
            <a:fld id="{5F52A782-6237-1248-AC11-11FF002ABA48}" type="datetimeFigureOut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457200"/>
              <a:t>2016/6/13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457200"/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457200"/>
            <a:fld id="{FA4A6F23-C148-9D4F-81BD-A39019EDA46E}" type="slidenum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457200"/>
              <a:t>‹#›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defTabSz="457200"/>
            <a:fld id="{5F52A782-6237-1248-AC11-11FF002ABA48}" type="datetimeFigureOut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457200"/>
              <a:t>2016/6/13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457200"/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457200"/>
            <a:fld id="{FA4A6F23-C148-9D4F-81BD-A39019EDA46E}" type="slidenum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457200"/>
              <a:t>‹#›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defTabSz="457200"/>
            <a:fld id="{5F52A782-6237-1248-AC11-11FF002ABA48}" type="datetimeFigureOut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457200"/>
              <a:t>2016/6/13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457200"/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457200"/>
            <a:fld id="{FA4A6F23-C148-9D4F-81BD-A39019EDA46E}" type="slidenum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457200"/>
              <a:t>‹#›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defTabSz="457200"/>
            <a:fld id="{5F52A782-6237-1248-AC11-11FF002ABA48}" type="datetimeFigureOut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457200"/>
              <a:t>2016/6/13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457200"/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457200"/>
            <a:fld id="{FA4A6F23-C148-9D4F-81BD-A39019EDA46E}" type="slidenum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457200"/>
              <a:t>‹#›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defTabSz="457200"/>
            <a:fld id="{5F52A782-6237-1248-AC11-11FF002ABA48}" type="datetimeFigureOut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457200"/>
              <a:t>2016/6/13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457200"/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457200"/>
            <a:fld id="{FA4A6F23-C148-9D4F-81BD-A39019EDA46E}" type="slidenum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457200"/>
              <a:t>‹#›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defTabSz="457200"/>
            <a:fld id="{5F52A782-6237-1248-AC11-11FF002ABA48}" type="datetimeFigureOut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457200"/>
              <a:t>2016/6/13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457200"/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457200"/>
            <a:fld id="{FA4A6F23-C148-9D4F-81BD-A39019EDA46E}" type="slidenum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457200"/>
              <a:t>‹#›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28675" name="Rectangle 3" descr="PCBTILE"/>
            <p:cNvSpPr>
              <a:spLocks noChangeArrowheads="1"/>
            </p:cNvSpPr>
            <p:nvPr/>
          </p:nvSpPr>
          <p:spPr bwMode="ltGray">
            <a:xfrm>
              <a:off x="0" y="0"/>
              <a:ext cx="5759" cy="4319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FFFFCC"/>
                </a:solidFill>
                <a:latin typeface="Times New Roman" pitchFamily="18" charset="0"/>
              </a:endParaRPr>
            </a:p>
          </p:txBody>
        </p:sp>
        <p:sp>
          <p:nvSpPr>
            <p:cNvPr id="28676" name="Rectangle 4"/>
            <p:cNvSpPr>
              <a:spLocks noChangeArrowheads="1"/>
            </p:cNvSpPr>
            <p:nvPr/>
          </p:nvSpPr>
          <p:spPr bwMode="grayWhite">
            <a:xfrm>
              <a:off x="244" y="196"/>
              <a:ext cx="5320" cy="38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FFFFCC"/>
                </a:solidFill>
                <a:latin typeface="Times New Roman" pitchFamily="18" charset="0"/>
              </a:endParaRPr>
            </a:p>
          </p:txBody>
        </p:sp>
        <p:sp>
          <p:nvSpPr>
            <p:cNvPr id="28677" name="Rectangle 5"/>
            <p:cNvSpPr>
              <a:spLocks noChangeArrowheads="1"/>
            </p:cNvSpPr>
            <p:nvPr/>
          </p:nvSpPr>
          <p:spPr bwMode="ltGray">
            <a:xfrm>
              <a:off x="240" y="192"/>
              <a:ext cx="27" cy="3888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FFFFCC"/>
                </a:solidFill>
                <a:latin typeface="Times New Roman" pitchFamily="18" charset="0"/>
              </a:endParaRPr>
            </a:p>
          </p:txBody>
        </p:sp>
        <p:sp>
          <p:nvSpPr>
            <p:cNvPr id="28678" name="Rectangle 6"/>
            <p:cNvSpPr>
              <a:spLocks noChangeArrowheads="1"/>
            </p:cNvSpPr>
            <p:nvPr/>
          </p:nvSpPr>
          <p:spPr bwMode="ltGray">
            <a:xfrm>
              <a:off x="240" y="192"/>
              <a:ext cx="5328" cy="27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FFFFCC"/>
                </a:solidFill>
                <a:latin typeface="Times New Roman" pitchFamily="18" charset="0"/>
              </a:endParaRPr>
            </a:p>
          </p:txBody>
        </p:sp>
      </p:grpSp>
      <p:sp>
        <p:nvSpPr>
          <p:cNvPr id="2867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868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mtClean="0">
              <a:solidFill>
                <a:srgbClr val="DDDDDD"/>
              </a:solidFill>
            </a:endParaRPr>
          </a:p>
        </p:txBody>
      </p:sp>
      <p:sp>
        <p:nvSpPr>
          <p:cNvPr id="2868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mtClean="0">
              <a:solidFill>
                <a:srgbClr val="DDDDDD"/>
              </a:solidFill>
            </a:endParaRPr>
          </a:p>
        </p:txBody>
      </p:sp>
      <p:sp>
        <p:nvSpPr>
          <p:cNvPr id="2868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B70F5B-8B96-40E0-8369-C90F19C6B133}" type="slidenum">
              <a:rPr lang="en-US" altLang="zh-TW" smtClean="0">
                <a:solidFill>
                  <a:srgbClr val="DDDDDD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solidFill>
                <a:srgbClr val="DDDDDD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defTabSz="457200"/>
            <a:fld id="{5F52A782-6237-1248-AC11-11FF002ABA48}" type="datetimeFigureOut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457200"/>
              <a:t>2016/6/13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457200"/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457200"/>
            <a:fld id="{FA4A6F23-C148-9D4F-81BD-A39019EDA46E}" type="slidenum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457200"/>
              <a:t>‹#›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defTabSz="457200"/>
            <a:fld id="{5F52A782-6237-1248-AC11-11FF002ABA48}" type="datetimeFigureOut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457200"/>
              <a:t>2016/6/13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457200"/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457200"/>
            <a:fld id="{FA4A6F23-C148-9D4F-81BD-A39019EDA46E}" type="slidenum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457200"/>
              <a:t>‹#›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defTabSz="457200"/>
            <a:fld id="{5F52A782-6237-1248-AC11-11FF002ABA48}" type="datetimeFigureOut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457200"/>
              <a:t>2016/6/13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457200"/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457200"/>
            <a:fld id="{FA4A6F23-C148-9D4F-81BD-A39019EDA46E}" type="slidenum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457200"/>
              <a:t>‹#›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defTabSz="457200"/>
            <a:fld id="{5F52A782-6237-1248-AC11-11FF002ABA48}" type="datetimeFigureOut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457200"/>
              <a:t>2016/6/13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457200"/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457200"/>
            <a:fld id="{FA4A6F23-C148-9D4F-81BD-A39019EDA46E}" type="slidenum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457200"/>
              <a:t>‹#›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defTabSz="457200"/>
            <a:fld id="{5F52A782-6237-1248-AC11-11FF002ABA48}" type="datetimeFigureOut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457200"/>
              <a:t>2016/6/13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457200"/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457200"/>
            <a:fld id="{FA4A6F23-C148-9D4F-81BD-A39019EDA46E}" type="slidenum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457200"/>
              <a:t>‹#›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defTabSz="457200"/>
            <a:fld id="{5F52A782-6237-1248-AC11-11FF002ABA48}" type="datetimeFigureOut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457200"/>
              <a:t>2016/6/13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457200"/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457200"/>
            <a:fld id="{FA4A6F23-C148-9D4F-81BD-A39019EDA46E}" type="slidenum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457200"/>
              <a:t>‹#›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defTabSz="457200"/>
            <a:fld id="{5F52A782-6237-1248-AC11-11FF002ABA48}" type="datetimeFigureOut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457200"/>
              <a:t>2016/6/13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457200"/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457200"/>
            <a:fld id="{FA4A6F23-C148-9D4F-81BD-A39019EDA46E}" type="slidenum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457200"/>
              <a:t>‹#›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defTabSz="457200"/>
            <a:fld id="{5F52A782-6237-1248-AC11-11FF002ABA48}" type="datetimeFigureOut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457200"/>
              <a:t>2016/6/13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457200"/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457200"/>
            <a:fld id="{FA4A6F23-C148-9D4F-81BD-A39019EDA46E}" type="slidenum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457200"/>
              <a:t>‹#›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defTabSz="457200"/>
            <a:fld id="{5F52A782-6237-1248-AC11-11FF002ABA48}" type="datetimeFigureOut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457200"/>
              <a:t>2016/6/13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457200"/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457200"/>
            <a:fld id="{FA4A6F23-C148-9D4F-81BD-A39019EDA46E}" type="slidenum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457200"/>
              <a:t>‹#›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defTabSz="457200"/>
            <a:fld id="{5F52A782-6237-1248-AC11-11FF002ABA48}" type="datetimeFigureOut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457200"/>
              <a:t>2016/6/13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457200"/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457200"/>
            <a:fld id="{FA4A6F23-C148-9D4F-81BD-A39019EDA46E}" type="slidenum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457200"/>
              <a:t>‹#›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28675" name="Rectangle 3" descr="PCBTILE"/>
            <p:cNvSpPr>
              <a:spLocks noChangeArrowheads="1"/>
            </p:cNvSpPr>
            <p:nvPr/>
          </p:nvSpPr>
          <p:spPr bwMode="ltGray">
            <a:xfrm>
              <a:off x="0" y="0"/>
              <a:ext cx="5759" cy="4319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FFFFCC"/>
                </a:solidFill>
                <a:latin typeface="Times New Roman" pitchFamily="18" charset="0"/>
              </a:endParaRPr>
            </a:p>
          </p:txBody>
        </p:sp>
        <p:sp>
          <p:nvSpPr>
            <p:cNvPr id="28676" name="Rectangle 4"/>
            <p:cNvSpPr>
              <a:spLocks noChangeArrowheads="1"/>
            </p:cNvSpPr>
            <p:nvPr/>
          </p:nvSpPr>
          <p:spPr bwMode="grayWhite">
            <a:xfrm>
              <a:off x="244" y="196"/>
              <a:ext cx="5320" cy="38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FFFFCC"/>
                </a:solidFill>
                <a:latin typeface="Times New Roman" pitchFamily="18" charset="0"/>
              </a:endParaRPr>
            </a:p>
          </p:txBody>
        </p:sp>
        <p:sp>
          <p:nvSpPr>
            <p:cNvPr id="28677" name="Rectangle 5"/>
            <p:cNvSpPr>
              <a:spLocks noChangeArrowheads="1"/>
            </p:cNvSpPr>
            <p:nvPr/>
          </p:nvSpPr>
          <p:spPr bwMode="ltGray">
            <a:xfrm>
              <a:off x="240" y="192"/>
              <a:ext cx="27" cy="3888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FFFFCC"/>
                </a:solidFill>
                <a:latin typeface="Times New Roman" pitchFamily="18" charset="0"/>
              </a:endParaRPr>
            </a:p>
          </p:txBody>
        </p:sp>
        <p:sp>
          <p:nvSpPr>
            <p:cNvPr id="28678" name="Rectangle 6"/>
            <p:cNvSpPr>
              <a:spLocks noChangeArrowheads="1"/>
            </p:cNvSpPr>
            <p:nvPr/>
          </p:nvSpPr>
          <p:spPr bwMode="ltGray">
            <a:xfrm>
              <a:off x="240" y="192"/>
              <a:ext cx="5328" cy="27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mtClean="0">
                <a:solidFill>
                  <a:srgbClr val="FFFFCC"/>
                </a:solidFill>
                <a:latin typeface="Times New Roman" pitchFamily="18" charset="0"/>
              </a:endParaRPr>
            </a:p>
          </p:txBody>
        </p:sp>
      </p:grpSp>
      <p:sp>
        <p:nvSpPr>
          <p:cNvPr id="2867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868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mtClean="0">
              <a:solidFill>
                <a:srgbClr val="DDDDDD"/>
              </a:solidFill>
            </a:endParaRPr>
          </a:p>
        </p:txBody>
      </p:sp>
      <p:sp>
        <p:nvSpPr>
          <p:cNvPr id="2868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mtClean="0">
              <a:solidFill>
                <a:srgbClr val="DDDDDD"/>
              </a:solidFill>
            </a:endParaRPr>
          </a:p>
        </p:txBody>
      </p:sp>
      <p:sp>
        <p:nvSpPr>
          <p:cNvPr id="2868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B70F5B-8B96-40E0-8369-C90F19C6B133}" type="slidenum">
              <a:rPr lang="en-US" altLang="zh-TW" smtClean="0">
                <a:solidFill>
                  <a:srgbClr val="DDDDDD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solidFill>
                <a:srgbClr val="DDDDDD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7" r:id="rId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defTabSz="457200"/>
            <a:fld id="{5F52A782-6237-1248-AC11-11FF002ABA48}" type="datetimeFigureOut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457200"/>
              <a:t>2016/6/13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457200"/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457200"/>
            <a:fld id="{FA4A6F23-C148-9D4F-81BD-A39019EDA46E}" type="slidenum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457200"/>
              <a:t>‹#›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defTabSz="457200"/>
            <a:fld id="{5F52A782-6237-1248-AC11-11FF002ABA48}" type="datetimeFigureOut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457200"/>
              <a:t>2016/6/13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457200"/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457200"/>
            <a:fld id="{FA4A6F23-C148-9D4F-81BD-A39019EDA46E}" type="slidenum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457200"/>
              <a:t>‹#›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defTabSz="457200"/>
            <a:fld id="{5F52A782-6237-1248-AC11-11FF002ABA48}" type="datetimeFigureOut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457200"/>
              <a:t>2016/6/13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457200"/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457200"/>
            <a:fld id="{FA4A6F23-C148-9D4F-81BD-A39019EDA46E}" type="slidenum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457200"/>
              <a:t>‹#›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defTabSz="457200"/>
            <a:fld id="{5F52A782-6237-1248-AC11-11FF002ABA48}" type="datetimeFigureOut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457200"/>
              <a:t>2016/6/13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457200"/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457200"/>
            <a:fld id="{FA4A6F23-C148-9D4F-81BD-A39019EDA46E}" type="slidenum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457200"/>
              <a:t>‹#›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defTabSz="457200"/>
            <a:fld id="{5F52A782-6237-1248-AC11-11FF002ABA48}" type="datetimeFigureOut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457200"/>
              <a:t>2016/6/13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457200"/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457200"/>
            <a:fld id="{FA4A6F23-C148-9D4F-81BD-A39019EDA46E}" type="slidenum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457200"/>
              <a:t>‹#›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defTabSz="457200"/>
            <a:fld id="{5F52A782-6237-1248-AC11-11FF002ABA48}" type="datetimeFigureOut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457200"/>
              <a:t>2016/6/13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457200"/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457200"/>
            <a:fld id="{FA4A6F23-C148-9D4F-81BD-A39019EDA46E}" type="slidenum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457200"/>
              <a:t>‹#›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defTabSz="457200"/>
            <a:fld id="{5F52A782-6237-1248-AC11-11FF002ABA48}" type="datetimeFigureOut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457200"/>
              <a:t>2016/6/13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457200"/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457200"/>
            <a:fld id="{FA4A6F23-C148-9D4F-81BD-A39019EDA46E}" type="slidenum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457200"/>
              <a:t>‹#›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defTabSz="457200"/>
            <a:fld id="{5F52A782-6237-1248-AC11-11FF002ABA48}" type="datetimeFigureOut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457200"/>
              <a:t>2016/6/13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457200"/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457200"/>
            <a:fld id="{FA4A6F23-C148-9D4F-81BD-A39019EDA46E}" type="slidenum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457200"/>
              <a:t>‹#›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defTabSz="457200"/>
            <a:fld id="{5F52A782-6237-1248-AC11-11FF002ABA48}" type="datetimeFigureOut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457200"/>
              <a:t>2016/6/13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457200"/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457200"/>
            <a:fld id="{FA4A6F23-C148-9D4F-81BD-A39019EDA46E}" type="slidenum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457200"/>
              <a:t>‹#›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defTabSz="457200"/>
            <a:fld id="{5F52A782-6237-1248-AC11-11FF002ABA48}" type="datetimeFigureOut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457200"/>
              <a:t>2016/6/13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457200"/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457200"/>
            <a:fld id="{FA4A6F23-C148-9D4F-81BD-A39019EDA46E}" type="slidenum">
              <a:rPr kumimoji="1"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defTabSz="457200"/>
              <a:t>‹#›</a:t>
            </a:fld>
            <a:endParaRPr kumimoji="1"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D35915-4222-4854-9DBE-13C2CCD08A48}" type="slidenum">
              <a:rPr lang="en-US" altLang="en-US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D35915-4222-4854-9DBE-13C2CCD08A48}" type="slidenum">
              <a:rPr lang="en-US" altLang="en-US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D35915-4222-4854-9DBE-13C2CCD08A48}" type="slidenum">
              <a:rPr lang="en-US" altLang="en-US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D35915-4222-4854-9DBE-13C2CCD08A48}" type="slidenum">
              <a:rPr lang="en-US" altLang="en-US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D35915-4222-4854-9DBE-13C2CCD08A48}" type="slidenum">
              <a:rPr lang="en-US" altLang="en-US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7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4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51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4" descr="tpc-flag-0610-lined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686" y="3886200"/>
            <a:ext cx="1752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208750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9144000" cy="4343400"/>
          </a:xfrm>
        </p:spPr>
        <p:txBody>
          <a:bodyPr/>
          <a:lstStyle/>
          <a:p>
            <a:pPr algn="ctr">
              <a:spcBef>
                <a:spcPct val="0"/>
              </a:spcBef>
              <a:buFont typeface="Wingdings" pitchFamily="2" charset="2"/>
              <a:buNone/>
            </a:pPr>
            <a:r>
              <a:rPr lang="zh-TW" altLang="en-US" sz="5400" b="1" dirty="0">
                <a:solidFill>
                  <a:schemeClr val="hlink"/>
                </a:solidFill>
                <a:latin typeface="文鼎標準楷體" panose="020B0609010101010101" pitchFamily="49" charset="-120"/>
                <a:ea typeface="文鼎標準楷體" panose="020B0609010101010101" pitchFamily="49" charset="-120"/>
              </a:rPr>
              <a:t>互我謳咾日日無息 </a:t>
            </a:r>
          </a:p>
          <a:p>
            <a:pPr algn="ctr">
              <a:spcBef>
                <a:spcPct val="0"/>
              </a:spcBef>
              <a:buFont typeface="Wingdings" pitchFamily="2" charset="2"/>
              <a:buNone/>
            </a:pPr>
            <a:r>
              <a:rPr lang="zh-TW" altLang="en-US" sz="5400" b="1" dirty="0">
                <a:solidFill>
                  <a:schemeClr val="hlink"/>
                </a:solidFill>
                <a:latin typeface="文鼎標準楷體" panose="020B0609010101010101" pitchFamily="49" charset="-120"/>
                <a:ea typeface="文鼎標準楷體" panose="020B0609010101010101" pitchFamily="49" charset="-120"/>
              </a:rPr>
              <a:t>互我敬拜由心唱歌 </a:t>
            </a:r>
          </a:p>
          <a:p>
            <a:pPr algn="ctr">
              <a:spcBef>
                <a:spcPct val="0"/>
              </a:spcBef>
              <a:buFont typeface="Wingdings" pitchFamily="2" charset="2"/>
              <a:buNone/>
            </a:pPr>
            <a:r>
              <a:rPr lang="zh-TW" altLang="en-US" sz="5400" b="1" dirty="0">
                <a:solidFill>
                  <a:schemeClr val="hlink"/>
                </a:solidFill>
                <a:latin typeface="文鼎標準楷體" panose="020B0609010101010101" pitchFamily="49" charset="-120"/>
                <a:ea typeface="文鼎標準楷體" panose="020B0609010101010101" pitchFamily="49" charset="-120"/>
              </a:rPr>
              <a:t>互我服事心存感謝 </a:t>
            </a:r>
          </a:p>
          <a:p>
            <a:pPr algn="ctr">
              <a:spcBef>
                <a:spcPct val="0"/>
              </a:spcBef>
              <a:buFont typeface="Wingdings" pitchFamily="2" charset="2"/>
              <a:buNone/>
            </a:pPr>
            <a:r>
              <a:rPr lang="zh-TW" altLang="en-US" sz="5400" b="1" dirty="0">
                <a:solidFill>
                  <a:schemeClr val="hlink"/>
                </a:solidFill>
                <a:latin typeface="文鼎標準楷體" panose="020B0609010101010101" pitchFamily="49" charset="-120"/>
                <a:ea typeface="文鼎標準楷體" panose="020B0609010101010101" pitchFamily="49" charset="-120"/>
              </a:rPr>
              <a:t>祈禱喜樂充滿</a:t>
            </a:r>
            <a:r>
              <a:rPr lang="zh-TW" altLang="en-US" sz="4000" dirty="0">
                <a:latin typeface="文鼎標準楷體" panose="020B0609010101010101" pitchFamily="49" charset="-120"/>
                <a:ea typeface="文鼎標準楷體" panose="020B0609010101010101" pitchFamily="49" charset="-120"/>
              </a:rPr>
              <a:t> </a:t>
            </a:r>
            <a:br>
              <a:rPr lang="zh-TW" altLang="en-US" sz="4000" dirty="0">
                <a:latin typeface="文鼎標準楷體" panose="020B0609010101010101" pitchFamily="49" charset="-120"/>
                <a:ea typeface="文鼎標準楷體" panose="020B0609010101010101" pitchFamily="49" charset="-120"/>
              </a:rPr>
            </a:br>
            <a:endParaRPr lang="zh-TW" altLang="en-US" sz="4000" dirty="0">
              <a:latin typeface="文鼎標準楷體" panose="020B0609010101010101" pitchFamily="49" charset="-120"/>
              <a:ea typeface="文鼎標準楷體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0124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endParaRPr lang="zh-TW" altLang="zh-TW" kern="1200">
              <a:latin typeface="+mj-lt"/>
              <a:ea typeface="+mj-ea"/>
              <a:cs typeface="+mj-cs"/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5400" b="1" dirty="0">
                <a:solidFill>
                  <a:schemeClr val="hlin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互我疼人真實對待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5400" b="1" dirty="0">
                <a:solidFill>
                  <a:schemeClr val="hlin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互我謙卑歡喜忍耐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5400" b="1" dirty="0">
                <a:solidFill>
                  <a:schemeClr val="hlin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學習祢的款式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5400" b="1" dirty="0">
                <a:solidFill>
                  <a:schemeClr val="hlin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聖潔完全的疼 </a:t>
            </a:r>
            <a:r>
              <a:rPr lang="zh-TW" altLang="en-US" sz="5400" b="1" dirty="0">
                <a:solidFill>
                  <a:schemeClr val="hlink"/>
                </a:solidFill>
                <a:latin typeface="文鼎標準楷體" panose="020B0609010101010101" pitchFamily="49" charset="-120"/>
                <a:ea typeface="文鼎標準楷體" panose="020B0609010101010101" pitchFamily="49" charset="-120"/>
              </a:rPr>
              <a:t/>
            </a:r>
            <a:br>
              <a:rPr lang="zh-TW" altLang="en-US" sz="5400" b="1" dirty="0">
                <a:solidFill>
                  <a:schemeClr val="hlink"/>
                </a:solidFill>
                <a:latin typeface="文鼎標準楷體" panose="020B0609010101010101" pitchFamily="49" charset="-120"/>
                <a:ea typeface="文鼎標準楷體" panose="020B0609010101010101" pitchFamily="49" charset="-120"/>
              </a:rPr>
            </a:br>
            <a:r>
              <a:rPr lang="zh-TW" altLang="en-US" dirty="0">
                <a:latin typeface="文鼎標準楷體" panose="020B0609010101010101" pitchFamily="49" charset="-120"/>
                <a:ea typeface="文鼎標準楷體" panose="020B0609010101010101" pitchFamily="49" charset="-120"/>
              </a:rPr>
              <a:t/>
            </a:r>
            <a:br>
              <a:rPr lang="zh-TW" altLang="en-US" dirty="0">
                <a:latin typeface="文鼎標準楷體" panose="020B0609010101010101" pitchFamily="49" charset="-120"/>
                <a:ea typeface="文鼎標準楷體" panose="020B0609010101010101" pitchFamily="49" charset="-120"/>
              </a:rPr>
            </a:br>
            <a:endParaRPr lang="zh-TW" altLang="en-US" dirty="0">
              <a:latin typeface="文鼎標準楷體" panose="020B0609010101010101" pitchFamily="49" charset="-120"/>
              <a:ea typeface="文鼎標準楷體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331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600" b="1" u="sng" dirty="0">
                <a:solidFill>
                  <a:schemeClr val="hlink"/>
                </a:solidFill>
                <a:latin typeface="文鼎標準楷體" panose="020B0609010101010101" pitchFamily="49" charset="-120"/>
                <a:ea typeface="文鼎標準楷體" panose="020B0609010101010101" pitchFamily="49" charset="-120"/>
              </a:rPr>
              <a:t>心的故鄉</a:t>
            </a:r>
          </a:p>
        </p:txBody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zh-TW" altLang="en-US" sz="5400" b="1" dirty="0">
                <a:solidFill>
                  <a:schemeClr val="hlink"/>
                </a:solidFill>
                <a:latin typeface="文鼎標準楷體" panose="020B0609010101010101" pitchFamily="49" charset="-120"/>
                <a:ea typeface="文鼎標準楷體" panose="020B0609010101010101" pitchFamily="49" charset="-120"/>
              </a:rPr>
              <a:t>每個人所走的路</a:t>
            </a:r>
          </a:p>
          <a:p>
            <a:pPr algn="ctr">
              <a:buFont typeface="Wingdings" pitchFamily="2" charset="2"/>
              <a:buNone/>
            </a:pPr>
            <a:r>
              <a:rPr lang="zh-TW" altLang="en-US" sz="5400" b="1" dirty="0">
                <a:solidFill>
                  <a:schemeClr val="hlink"/>
                </a:solidFill>
                <a:latin typeface="文鼎標準楷體" panose="020B0609010101010101" pitchFamily="49" charset="-120"/>
                <a:ea typeface="文鼎標準楷體" panose="020B0609010101010101" pitchFamily="49" charset="-120"/>
              </a:rPr>
              <a:t>若像天頂的雲找沒方向</a:t>
            </a:r>
          </a:p>
          <a:p>
            <a:pPr algn="ctr">
              <a:buFont typeface="Wingdings" pitchFamily="2" charset="2"/>
              <a:buNone/>
            </a:pPr>
            <a:r>
              <a:rPr lang="zh-TW" altLang="en-US" sz="5400" b="1" dirty="0">
                <a:solidFill>
                  <a:schemeClr val="hlink"/>
                </a:solidFill>
                <a:latin typeface="文鼎標準楷體" panose="020B0609010101010101" pitchFamily="49" charset="-120"/>
                <a:ea typeface="文鼎標準楷體" panose="020B0609010101010101" pitchFamily="49" charset="-120"/>
              </a:rPr>
              <a:t>坎坷到順境 流浪到安息</a:t>
            </a:r>
          </a:p>
          <a:p>
            <a:pPr algn="ctr">
              <a:buFont typeface="Wingdings" pitchFamily="2" charset="2"/>
              <a:buNone/>
            </a:pPr>
            <a:r>
              <a:rPr lang="zh-TW" altLang="en-US" sz="5400" b="1" dirty="0">
                <a:solidFill>
                  <a:schemeClr val="hlink"/>
                </a:solidFill>
                <a:latin typeface="文鼎標準楷體" panose="020B0609010101010101" pitchFamily="49" charset="-120"/>
                <a:ea typeface="文鼎標準楷體" panose="020B0609010101010101" pitchFamily="49" charset="-120"/>
              </a:rPr>
              <a:t>何時才會找到心的故鄉</a:t>
            </a:r>
          </a:p>
          <a:p>
            <a:pPr>
              <a:buFont typeface="Wingdings" pitchFamily="2" charset="2"/>
              <a:buNone/>
            </a:pPr>
            <a:endParaRPr lang="zh-TW" altLang="en-US" sz="5400" b="1" dirty="0">
              <a:solidFill>
                <a:schemeClr val="hlink"/>
              </a:solidFill>
              <a:latin typeface="文鼎標準楷體" panose="020B0609010101010101" pitchFamily="49" charset="-120"/>
              <a:ea typeface="文鼎標準楷體" panose="020B0609010101010101" pitchFamily="49" charset="-12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659563" y="6021388"/>
            <a:ext cx="2241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FFFFFF"/>
                </a:solidFill>
              </a:rPr>
              <a:t>築壇</a:t>
            </a:r>
            <a:r>
              <a:rPr lang="en-US" altLang="zh-TW">
                <a:solidFill>
                  <a:srgbClr val="FFFFFF"/>
                </a:solidFill>
              </a:rPr>
              <a:t>-</a:t>
            </a:r>
            <a:r>
              <a:rPr lang="zh-TW" altLang="en-US">
                <a:solidFill>
                  <a:srgbClr val="FFFFFF"/>
                </a:solidFill>
              </a:rPr>
              <a:t>回應之歌</a:t>
            </a:r>
            <a:r>
              <a:rPr lang="en-US" altLang="zh-TW">
                <a:solidFill>
                  <a:srgbClr val="FFFFFF"/>
                </a:solidFill>
              </a:rPr>
              <a:t>168</a:t>
            </a:r>
            <a:r>
              <a:rPr lang="zh-TW" altLang="en-US">
                <a:solidFill>
                  <a:srgbClr val="FFFFFF"/>
                </a:solidFill>
              </a:rPr>
              <a:t>首</a:t>
            </a:r>
          </a:p>
        </p:txBody>
      </p:sp>
      <p:sp>
        <p:nvSpPr>
          <p:cNvPr id="747526" name="Rectangle 6"/>
          <p:cNvSpPr>
            <a:spLocks noChangeArrowheads="1"/>
          </p:cNvSpPr>
          <p:nvPr/>
        </p:nvSpPr>
        <p:spPr bwMode="auto">
          <a:xfrm>
            <a:off x="7019925" y="1293813"/>
            <a:ext cx="1555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詞曲：謝鴻文</a:t>
            </a:r>
          </a:p>
        </p:txBody>
      </p:sp>
    </p:spTree>
    <p:extLst>
      <p:ext uri="{BB962C8B-B14F-4D97-AF65-F5344CB8AC3E}">
        <p14:creationId xmlns:p14="http://schemas.microsoft.com/office/powerpoint/2010/main" val="268908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399" y="457200"/>
            <a:ext cx="8164513" cy="5011738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5400" b="1" dirty="0">
                <a:solidFill>
                  <a:schemeClr val="hlink"/>
                </a:solidFill>
                <a:latin typeface="文鼎標準楷體" panose="020B0609010101010101" pitchFamily="49" charset="-120"/>
                <a:ea typeface="文鼎標準楷體" panose="020B0609010101010101" pitchFamily="49" charset="-120"/>
              </a:rPr>
              <a:t>在這條人生的路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5400" b="1" dirty="0">
                <a:solidFill>
                  <a:schemeClr val="hlink"/>
                </a:solidFill>
                <a:latin typeface="文鼎標準楷體" panose="020B0609010101010101" pitchFamily="49" charset="-120"/>
                <a:ea typeface="文鼎標準楷體" panose="020B0609010101010101" pitchFamily="49" charset="-120"/>
              </a:rPr>
              <a:t>甚麼才是咱要去的方向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5400" b="1" dirty="0">
                <a:solidFill>
                  <a:schemeClr val="hlink"/>
                </a:solidFill>
                <a:latin typeface="文鼎標準楷體" panose="020B0609010101010101" pitchFamily="49" charset="-120"/>
                <a:ea typeface="文鼎標準楷體" panose="020B0609010101010101" pitchFamily="49" charset="-120"/>
              </a:rPr>
              <a:t>迷失到找著 虛迷到笑容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5400" b="1" dirty="0">
                <a:solidFill>
                  <a:schemeClr val="hlink"/>
                </a:solidFill>
                <a:latin typeface="文鼎標準楷體" panose="020B0609010101010101" pitchFamily="49" charset="-120"/>
                <a:ea typeface="文鼎標準楷體" panose="020B0609010101010101" pitchFamily="49" charset="-120"/>
              </a:rPr>
              <a:t>何時才會找到心的故鄉</a:t>
            </a:r>
          </a:p>
        </p:txBody>
      </p:sp>
    </p:spTree>
    <p:extLst>
      <p:ext uri="{BB962C8B-B14F-4D97-AF65-F5344CB8AC3E}">
        <p14:creationId xmlns:p14="http://schemas.microsoft.com/office/powerpoint/2010/main" val="124351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ChangeArrowheads="1"/>
          </p:cNvSpPr>
          <p:nvPr/>
        </p:nvSpPr>
        <p:spPr bwMode="auto">
          <a:xfrm>
            <a:off x="0" y="990600"/>
            <a:ext cx="9144000" cy="325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1" lang="zh-TW" alt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文鼎標準楷體" panose="020B0609010101010101" pitchFamily="49" charset="-120"/>
                <a:ea typeface="文鼎標準楷體" panose="020B0609010101010101" pitchFamily="49" charset="-120"/>
              </a:rPr>
              <a:t>永遠的厝 美麗國度</a:t>
            </a: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1" lang="zh-TW" alt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文鼎標準楷體" panose="020B0609010101010101" pitchFamily="49" charset="-120"/>
                <a:ea typeface="文鼎標準楷體" panose="020B0609010101010101" pitchFamily="49" charset="-120"/>
              </a:rPr>
              <a:t>上帝為你</a:t>
            </a:r>
            <a:r>
              <a:rPr kumimoji="1" lang="en-US" altLang="zh-TW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文鼎標準楷體" panose="020B0609010101010101" pitchFamily="49" charset="-120"/>
                <a:ea typeface="文鼎標準楷體" panose="020B0609010101010101" pitchFamily="49" charset="-120"/>
              </a:rPr>
              <a:t>(</a:t>
            </a:r>
            <a:r>
              <a:rPr kumimoji="1"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文鼎標準楷體" panose="020B0609010101010101" pitchFamily="49" charset="-120"/>
                <a:ea typeface="文鼎標準楷體" panose="020B0609010101010101" pitchFamily="49" charset="-120"/>
              </a:rPr>
              <a:t>咱</a:t>
            </a:r>
            <a:r>
              <a:rPr kumimoji="1" lang="en-US" altLang="zh-TW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文鼎標準楷體" panose="020B0609010101010101" pitchFamily="49" charset="-120"/>
                <a:ea typeface="文鼎標準楷體" panose="020B0609010101010101" pitchFamily="49" charset="-120"/>
              </a:rPr>
              <a:t>)</a:t>
            </a:r>
            <a:r>
              <a:rPr kumimoji="1" lang="zh-TW" alt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文鼎標準楷體" panose="020B0609010101010101" pitchFamily="49" charset="-120"/>
                <a:ea typeface="文鼎標準楷體" panose="020B0609010101010101" pitchFamily="49" charset="-120"/>
              </a:rPr>
              <a:t>備辦快樂天堂</a:t>
            </a: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1" lang="zh-TW" alt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文鼎標準楷體" panose="020B0609010101010101" pitchFamily="49" charset="-120"/>
                <a:ea typeface="文鼎標準楷體" panose="020B0609010101010101" pitchFamily="49" charset="-120"/>
              </a:rPr>
              <a:t>有滿足的平安 沒悲傷沒目屎</a:t>
            </a: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1" lang="zh-TW" alt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文鼎標準楷體" panose="020B0609010101010101" pitchFamily="49" charset="-120"/>
                <a:ea typeface="文鼎標準楷體" panose="020B0609010101010101" pitchFamily="49" charset="-120"/>
              </a:rPr>
              <a:t>有真實的疼痛與盼望</a:t>
            </a:r>
          </a:p>
        </p:txBody>
      </p:sp>
    </p:spTree>
    <p:extLst>
      <p:ext uri="{BB962C8B-B14F-4D97-AF65-F5344CB8AC3E}">
        <p14:creationId xmlns:p14="http://schemas.microsoft.com/office/powerpoint/2010/main" val="334107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0600"/>
            <a:ext cx="9144000" cy="5257800"/>
          </a:xfrm>
        </p:spPr>
        <p:txBody>
          <a:bodyPr anchor="t" anchorCtr="0">
            <a:noAutofit/>
          </a:bodyPr>
          <a:lstStyle/>
          <a:p>
            <a:pPr algn="ctr"/>
            <a: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在這個安靜的晚上 </a:t>
            </a:r>
            <a:r>
              <a:rPr lang="en-US" altLang="zh-TW" sz="5000" dirty="0" smtClean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000" dirty="0" smtClean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</a:br>
            <a:r>
              <a:rPr lang="zh-TW" altLang="en-US" sz="5000" dirty="0" smtClean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我</a:t>
            </a:r>
            <a: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知道你有心事睡不著</a:t>
            </a:r>
            <a:b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</a:br>
            <a: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想著你的過去 </a:t>
            </a:r>
            <a:r>
              <a:rPr lang="en-US" altLang="zh-TW" sz="5000" dirty="0" smtClean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000" dirty="0" smtClean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</a:br>
            <a:r>
              <a:rPr lang="zh-TW" altLang="en-US" sz="5000" dirty="0" smtClean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受</a:t>
            </a:r>
            <a: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盡凌遲 甘苦很多年</a:t>
            </a:r>
            <a:endParaRPr lang="en-US" altLang="zh-TW" sz="5000" dirty="0">
              <a:solidFill>
                <a:schemeClr val="tx1"/>
              </a:solidFill>
              <a:effectLst/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524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600" b="1" u="sng" dirty="0">
                <a:solidFill>
                  <a:prstClr val="black"/>
                </a:solidFill>
                <a:latin typeface="DFKai-SB" pitchFamily="65" charset="-120"/>
                <a:ea typeface="DFKai-SB" pitchFamily="65" charset="-120"/>
                <a:cs typeface="David" pitchFamily="34" charset="-79"/>
              </a:rPr>
              <a:t>晚安 台灣</a:t>
            </a:r>
            <a:endParaRPr lang="en-US" sz="3600" b="1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6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0600"/>
            <a:ext cx="9144000" cy="5257800"/>
          </a:xfrm>
        </p:spPr>
        <p:txBody>
          <a:bodyPr anchor="t" anchorCtr="0">
            <a:noAutofit/>
          </a:bodyPr>
          <a:lstStyle/>
          <a:p>
            <a:pPr algn="ctr"/>
            <a: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在這個安靜的晚上 </a:t>
            </a:r>
            <a:r>
              <a:rPr lang="en-US" altLang="zh-TW" sz="5000" dirty="0" smtClean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000" dirty="0" smtClean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</a:br>
            <a:r>
              <a:rPr lang="zh-TW" altLang="en-US" sz="5000" dirty="0" smtClean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我</a:t>
            </a:r>
            <a: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知道你有心事睡不著</a:t>
            </a:r>
            <a:b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</a:br>
            <a: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煩惱你的未來該向哪去 </a:t>
            </a:r>
            <a:r>
              <a:rPr lang="en-US" altLang="zh-TW" sz="5000" dirty="0" smtClean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000" dirty="0" smtClean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</a:br>
            <a:r>
              <a:rPr lang="zh-TW" altLang="en-US" sz="5000" dirty="0" smtClean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幸</a:t>
            </a:r>
            <a: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福在哪裡</a:t>
            </a:r>
            <a:endParaRPr lang="en-US" altLang="zh-TW" sz="5000" dirty="0">
              <a:solidFill>
                <a:schemeClr val="tx1"/>
              </a:solidFill>
              <a:effectLst/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524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600" b="1" u="sng" dirty="0">
                <a:solidFill>
                  <a:prstClr val="black"/>
                </a:solidFill>
                <a:latin typeface="DFKai-SB" pitchFamily="65" charset="-120"/>
                <a:ea typeface="DFKai-SB" pitchFamily="65" charset="-120"/>
                <a:cs typeface="David" pitchFamily="34" charset="-79"/>
              </a:rPr>
              <a:t>晚安 台灣</a:t>
            </a:r>
            <a:endParaRPr lang="en-US" sz="3600" b="1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219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0600"/>
            <a:ext cx="9144000" cy="5257800"/>
          </a:xfrm>
        </p:spPr>
        <p:txBody>
          <a:bodyPr anchor="t" anchorCtr="0">
            <a:noAutofit/>
          </a:bodyPr>
          <a:lstStyle/>
          <a:p>
            <a:pPr algn="ctr"/>
            <a: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啊</a:t>
            </a:r>
            <a:r>
              <a:rPr lang="en-US" altLang="zh-TW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~</a:t>
            </a:r>
            <a: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啊</a:t>
            </a:r>
            <a:b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</a:br>
            <a: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黑暗他總會過去</a:t>
            </a:r>
            <a:b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</a:br>
            <a: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日頭一出來猶原擱是好天氣</a:t>
            </a:r>
            <a:b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</a:br>
            <a: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你有一個美麗的名</a:t>
            </a:r>
            <a:r>
              <a:rPr lang="zh-TW" altLang="en-US" sz="5000" dirty="0" smtClean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字</a:t>
            </a:r>
            <a:endParaRPr lang="en-US" altLang="zh-TW" sz="5000" dirty="0">
              <a:solidFill>
                <a:schemeClr val="tx1"/>
              </a:solidFill>
              <a:effectLst/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524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600" b="1" u="sng" dirty="0">
                <a:solidFill>
                  <a:prstClr val="black"/>
                </a:solidFill>
                <a:latin typeface="DFKai-SB" pitchFamily="65" charset="-120"/>
                <a:ea typeface="DFKai-SB" pitchFamily="65" charset="-120"/>
                <a:cs typeface="David" pitchFamily="34" charset="-79"/>
              </a:rPr>
              <a:t>晚安 台灣</a:t>
            </a:r>
            <a:endParaRPr lang="en-US" sz="3600" b="1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945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0600"/>
            <a:ext cx="9144000" cy="5257800"/>
          </a:xfrm>
        </p:spPr>
        <p:txBody>
          <a:bodyPr anchor="t" anchorCtr="0">
            <a:noAutofit/>
          </a:bodyPr>
          <a:lstStyle/>
          <a:p>
            <a:pPr algn="ctr"/>
            <a: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啊</a:t>
            </a:r>
            <a:r>
              <a:rPr lang="en-US" altLang="zh-TW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~</a:t>
            </a:r>
            <a: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啊</a:t>
            </a:r>
            <a:b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</a:br>
            <a: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上帝伊總會保佑</a:t>
            </a:r>
            <a:b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</a:br>
            <a: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日頭一出來猶原擱是好天氣</a:t>
            </a:r>
            <a:b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</a:br>
            <a: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願你順遂 台灣</a:t>
            </a:r>
            <a:endParaRPr lang="en-US" altLang="zh-TW" sz="5000" dirty="0">
              <a:solidFill>
                <a:schemeClr val="tx1"/>
              </a:solidFill>
              <a:effectLst/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524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600" b="1" u="sng" dirty="0">
                <a:solidFill>
                  <a:prstClr val="black"/>
                </a:solidFill>
                <a:latin typeface="DFKai-SB" pitchFamily="65" charset="-120"/>
                <a:ea typeface="DFKai-SB" pitchFamily="65" charset="-120"/>
                <a:cs typeface="David" pitchFamily="34" charset="-79"/>
              </a:rPr>
              <a:t>晚安 台灣</a:t>
            </a:r>
            <a:endParaRPr lang="en-US" sz="3600" b="1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291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0600"/>
            <a:ext cx="9144000" cy="5257800"/>
          </a:xfrm>
        </p:spPr>
        <p:txBody>
          <a:bodyPr anchor="t" anchorCtr="0">
            <a:noAutofit/>
          </a:bodyPr>
          <a:lstStyle/>
          <a:p>
            <a:pPr algn="ctr"/>
            <a: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啊</a:t>
            </a:r>
            <a:r>
              <a:rPr lang="en-US" altLang="zh-TW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~</a:t>
            </a:r>
            <a: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啊</a:t>
            </a:r>
            <a:b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</a:br>
            <a: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黑暗他總會過去</a:t>
            </a:r>
            <a:b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</a:br>
            <a: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日頭一出來猶原擱是好天氣</a:t>
            </a:r>
            <a:b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</a:br>
            <a: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你有一個美麗的名</a:t>
            </a:r>
            <a:r>
              <a:rPr lang="zh-TW" altLang="en-US" sz="5000" dirty="0" smtClean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字</a:t>
            </a:r>
            <a:endParaRPr lang="en-US" altLang="zh-TW" sz="5000" dirty="0">
              <a:solidFill>
                <a:schemeClr val="tx1"/>
              </a:solidFill>
              <a:effectLst/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524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600" b="1" u="sng" dirty="0">
                <a:solidFill>
                  <a:prstClr val="black"/>
                </a:solidFill>
                <a:latin typeface="DFKai-SB" pitchFamily="65" charset="-120"/>
                <a:ea typeface="DFKai-SB" pitchFamily="65" charset="-120"/>
                <a:cs typeface="David" pitchFamily="34" charset="-79"/>
              </a:rPr>
              <a:t>晚安 台灣</a:t>
            </a:r>
            <a:endParaRPr lang="en-US" sz="3600" b="1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925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28600" y="4876800"/>
            <a:ext cx="7772400" cy="1470025"/>
          </a:xfrm>
        </p:spPr>
        <p:txBody>
          <a:bodyPr>
            <a:noAutofit/>
          </a:bodyPr>
          <a:lstStyle/>
          <a:p>
            <a:r>
              <a:rPr lang="zh-TW" altLang="en-US" sz="9600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文鼎標準楷體" panose="020B0609010101010101" pitchFamily="49" charset="-120"/>
                <a:ea typeface="文鼎標準楷體" panose="020B0609010101010101" pitchFamily="49" charset="-120"/>
              </a:rPr>
              <a:t>敬拜讚美</a:t>
            </a:r>
            <a:endParaRPr lang="zh-TW" altLang="en-US" sz="9600" b="1" dirty="0">
              <a:ln>
                <a:solidFill>
                  <a:schemeClr val="bg1"/>
                </a:solidFill>
              </a:ln>
              <a:solidFill>
                <a:srgbClr val="002060"/>
              </a:solidFill>
              <a:latin typeface="文鼎標準楷體" panose="020B0609010101010101" pitchFamily="49" charset="-120"/>
              <a:ea typeface="文鼎標準楷體" panose="020B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5800" y="4038600"/>
            <a:ext cx="6400800" cy="990600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en-US" altLang="zh-TW" sz="54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zh-TW" altLang="en-US" sz="54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聖地雅歌教會</a:t>
            </a:r>
            <a:r>
              <a:rPr lang="en-US" altLang="zh-TW" sz="54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) </a:t>
            </a:r>
            <a:endParaRPr lang="en-US" altLang="zh-TW" sz="5400" dirty="0">
              <a:solidFill>
                <a:srgbClr val="C00000"/>
              </a:solidFill>
              <a:latin typeface="DFKai-SB" pitchFamily="65" charset="-120"/>
              <a:ea typeface="DFKai-SB" pitchFamily="65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9742"/>
            <a:ext cx="5326968" cy="397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9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0600"/>
            <a:ext cx="9144000" cy="5257800"/>
          </a:xfrm>
        </p:spPr>
        <p:txBody>
          <a:bodyPr anchor="t" anchorCtr="0">
            <a:noAutofit/>
          </a:bodyPr>
          <a:lstStyle/>
          <a:p>
            <a:pPr algn="ctr"/>
            <a: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啊</a:t>
            </a:r>
            <a:r>
              <a:rPr lang="en-US" altLang="zh-TW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~</a:t>
            </a:r>
            <a: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啊</a:t>
            </a:r>
            <a:b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</a:br>
            <a: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上帝伊總會保佑</a:t>
            </a:r>
            <a:b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</a:br>
            <a: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日頭一出來猶原擱是好天氣</a:t>
            </a:r>
            <a:b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</a:br>
            <a: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願你平安 台灣</a:t>
            </a:r>
            <a:b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</a:br>
            <a: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願你順遂 台灣</a:t>
            </a:r>
            <a:endParaRPr lang="en-US" altLang="zh-TW" sz="5000" dirty="0">
              <a:solidFill>
                <a:schemeClr val="tx1"/>
              </a:solidFill>
              <a:effectLst/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524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600" b="1" u="sng" dirty="0">
                <a:solidFill>
                  <a:prstClr val="black"/>
                </a:solidFill>
                <a:latin typeface="DFKai-SB" pitchFamily="65" charset="-120"/>
                <a:ea typeface="DFKai-SB" pitchFamily="65" charset="-120"/>
                <a:cs typeface="David" pitchFamily="34" charset="-79"/>
              </a:rPr>
              <a:t>晚安 台灣</a:t>
            </a:r>
            <a:endParaRPr lang="en-US" sz="3600" b="1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357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133600"/>
            <a:ext cx="8915400" cy="1143000"/>
          </a:xfrm>
        </p:spPr>
        <p:txBody>
          <a:bodyPr/>
          <a:lstStyle/>
          <a:p>
            <a:r>
              <a:rPr lang="zh-TW" altLang="en-US" sz="8000" b="1" dirty="0">
                <a:solidFill>
                  <a:srgbClr val="FFFFFF"/>
                </a:solidFill>
                <a:latin typeface="DFKai-SB" pitchFamily="65" charset="-120"/>
                <a:ea typeface="DFKai-SB" pitchFamily="65" charset="-120"/>
              </a:rPr>
              <a:t>教會旗  進場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sz="66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4" descr="tpc-flag-0610-lined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686" y="3886200"/>
            <a:ext cx="1752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45313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114300" y="152400"/>
            <a:ext cx="8915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sz="4400" dirty="0">
                <a:solidFill>
                  <a:srgbClr val="7030A0"/>
                </a:solidFill>
                <a:latin typeface="DFKai-SB" pitchFamily="65" charset="-120"/>
                <a:ea typeface="DFKai-SB" pitchFamily="65" charset="-120"/>
              </a:rPr>
              <a:t>南加州台灣人長老教會聯合</a:t>
            </a:r>
            <a:r>
              <a:rPr lang="zh-TW" altLang="en-US" sz="4400" dirty="0" smtClean="0">
                <a:solidFill>
                  <a:srgbClr val="7030A0"/>
                </a:solidFill>
                <a:latin typeface="DFKai-SB" pitchFamily="65" charset="-120"/>
                <a:ea typeface="DFKai-SB" pitchFamily="65" charset="-120"/>
              </a:rPr>
              <a:t>會</a:t>
            </a:r>
            <a:endParaRPr lang="en-US" altLang="zh-TW" sz="4400" dirty="0" smtClean="0">
              <a:solidFill>
                <a:srgbClr val="7030A0"/>
              </a:solidFill>
              <a:latin typeface="DFKai-SB" pitchFamily="65" charset="-120"/>
              <a:ea typeface="DFKai-SB" pitchFamily="65" charset="-120"/>
            </a:endParaRPr>
          </a:p>
          <a:p>
            <a:pPr algn="ctr"/>
            <a:endParaRPr lang="en-US" altLang="zh-TW" sz="4400" dirty="0" smtClean="0">
              <a:solidFill>
                <a:srgbClr val="7030A0"/>
              </a:solidFill>
              <a:latin typeface="DFKai-SB" pitchFamily="65" charset="-120"/>
              <a:ea typeface="DFKai-SB" pitchFamily="65" charset="-120"/>
            </a:endParaRPr>
          </a:p>
          <a:p>
            <a:pPr algn="ctr"/>
            <a:r>
              <a:rPr lang="zh-TW" altLang="en-US" sz="4800" b="1" dirty="0" smtClean="0">
                <a:solidFill>
                  <a:srgbClr val="7030A0"/>
                </a:solidFill>
                <a:latin typeface="DFKai-SB" pitchFamily="65" charset="-120"/>
                <a:ea typeface="DFKai-SB" pitchFamily="65" charset="-120"/>
              </a:rPr>
              <a:t>開</a:t>
            </a:r>
            <a:r>
              <a:rPr lang="zh-TW" altLang="en-US" sz="4800" b="1" dirty="0">
                <a:solidFill>
                  <a:srgbClr val="7030A0"/>
                </a:solidFill>
                <a:latin typeface="DFKai-SB" pitchFamily="65" charset="-120"/>
                <a:ea typeface="DFKai-SB" pitchFamily="65" charset="-120"/>
              </a:rPr>
              <a:t>會禮</a:t>
            </a:r>
            <a:r>
              <a:rPr lang="zh-TW" altLang="en-US" sz="4800" b="1" dirty="0" smtClean="0">
                <a:solidFill>
                  <a:srgbClr val="7030A0"/>
                </a:solidFill>
                <a:latin typeface="DFKai-SB" pitchFamily="65" charset="-120"/>
                <a:ea typeface="DFKai-SB" pitchFamily="65" charset="-120"/>
              </a:rPr>
              <a:t>拜</a:t>
            </a:r>
            <a:endParaRPr lang="en-US" altLang="zh-TW" sz="4800" b="1" dirty="0" smtClean="0">
              <a:solidFill>
                <a:srgbClr val="7030A0"/>
              </a:solidFill>
              <a:latin typeface="DFKai-SB" pitchFamily="65" charset="-120"/>
              <a:ea typeface="DFKai-SB" pitchFamily="65" charset="-120"/>
            </a:endParaRPr>
          </a:p>
          <a:p>
            <a:pPr algn="ctr"/>
            <a:endParaRPr lang="en-US" altLang="zh-TW" sz="4800" b="1" dirty="0" smtClean="0">
              <a:solidFill>
                <a:srgbClr val="7030A0"/>
              </a:solidFill>
              <a:latin typeface="DFKai-SB" pitchFamily="65" charset="-120"/>
              <a:ea typeface="DFKai-SB" pitchFamily="65" charset="-120"/>
            </a:endParaRPr>
          </a:p>
          <a:p>
            <a:pPr algn="ctr"/>
            <a:r>
              <a:rPr lang="zh-TW" altLang="en-US" sz="6000" b="1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移民教會的</a:t>
            </a:r>
            <a:endParaRPr lang="en-US" sz="6000" b="1" dirty="0">
              <a:solidFill>
                <a:srgbClr val="00206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zh-TW" altLang="en-US" sz="6000" b="1" dirty="0">
                <a:solidFill>
                  <a:srgbClr val="00206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轉變與前瞻</a:t>
            </a:r>
            <a:endParaRPr lang="fr-FR" sz="6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00711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4000" b="1" dirty="0">
                <a:latin typeface="DFKai-SB" pitchFamily="65" charset="-120"/>
                <a:ea typeface="DFKai-SB" pitchFamily="65" charset="-120"/>
              </a:rPr>
              <a:t>黃德</a:t>
            </a:r>
            <a:r>
              <a:rPr lang="zh-TW" altLang="en-US" sz="4000" b="1" dirty="0" smtClean="0">
                <a:latin typeface="DFKai-SB" pitchFamily="65" charset="-120"/>
                <a:ea typeface="DFKai-SB" pitchFamily="65" charset="-120"/>
              </a:rPr>
              <a:t>利 牧</a:t>
            </a:r>
            <a:r>
              <a:rPr lang="zh-TW" altLang="en-US" sz="4000" b="1" dirty="0">
                <a:latin typeface="DFKai-SB" pitchFamily="65" charset="-120"/>
                <a:ea typeface="DFKai-SB" pitchFamily="65" charset="-120"/>
              </a:rPr>
              <a:t>師</a:t>
            </a:r>
            <a:endParaRPr lang="en-US" altLang="zh-TW" sz="4000" b="1" dirty="0">
              <a:latin typeface="DFKai-SB" pitchFamily="65" charset="-120"/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34636" y="685800"/>
            <a:ext cx="9109364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800" dirty="0">
              <a:latin typeface="DFKai-SB" pitchFamily="65" charset="-120"/>
              <a:ea typeface="DFKai-SB" pitchFamily="65" charset="-120"/>
            </a:endParaRPr>
          </a:p>
          <a:p>
            <a:pPr algn="ctr"/>
            <a:r>
              <a:rPr lang="zh-TW" altLang="en-US" sz="4800" dirty="0" smtClean="0">
                <a:latin typeface="DFKai-SB" pitchFamily="65" charset="-120"/>
                <a:ea typeface="DFKai-SB" pitchFamily="65" charset="-120"/>
              </a:rPr>
              <a:t>主</a:t>
            </a:r>
            <a:r>
              <a:rPr lang="zh-TW" altLang="en-US" sz="4800" dirty="0">
                <a:latin typeface="DFKai-SB" pitchFamily="65" charset="-120"/>
                <a:ea typeface="DFKai-SB" pitchFamily="65" charset="-120"/>
              </a:rPr>
              <a:t>題介紹與導</a:t>
            </a:r>
            <a:r>
              <a:rPr lang="zh-TW" altLang="en-US" sz="4800" dirty="0" smtClean="0">
                <a:latin typeface="DFKai-SB" pitchFamily="65" charset="-120"/>
                <a:ea typeface="DFKai-SB" pitchFamily="65" charset="-120"/>
              </a:rPr>
              <a:t>言</a:t>
            </a:r>
            <a:endParaRPr lang="en-US" altLang="zh-TW" sz="4800" dirty="0" smtClean="0">
              <a:latin typeface="DFKai-SB" pitchFamily="65" charset="-120"/>
              <a:ea typeface="DFKai-SB" pitchFamily="65" charset="-120"/>
            </a:endParaRPr>
          </a:p>
          <a:p>
            <a:pPr algn="ctr"/>
            <a:endParaRPr lang="zh-TW" altLang="en-US" sz="4800" dirty="0">
              <a:latin typeface="DFKai-SB" pitchFamily="65" charset="-120"/>
              <a:ea typeface="DFKai-SB" pitchFamily="65" charset="-120"/>
            </a:endParaRPr>
          </a:p>
          <a:p>
            <a:pPr algn="ctr"/>
            <a:r>
              <a:rPr lang="zh-TW" altLang="en-US" sz="4800" b="1" dirty="0">
                <a:latin typeface="DFKai-SB" panose="03000509000000000000" pitchFamily="65" charset="-120"/>
                <a:ea typeface="DFKai-SB" panose="03000509000000000000" pitchFamily="65" charset="-120"/>
              </a:rPr>
              <a:t>鄭仰恩牧師</a:t>
            </a:r>
            <a:endParaRPr lang="en-US" sz="4800" b="1" dirty="0">
              <a:solidFill>
                <a:srgbClr val="7030A0"/>
              </a:solidFill>
              <a:latin typeface="DFKai-SB" pitchFamily="65" charset="-120"/>
              <a:ea typeface="DFKai-SB" pitchFamily="65" charset="-120"/>
            </a:endParaRPr>
          </a:p>
          <a:p>
            <a:pPr algn="ctr"/>
            <a:r>
              <a:rPr lang="zh-TW" altLang="en-US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世界觀與在地化的信仰理解</a:t>
            </a:r>
            <a:r>
              <a:rPr lang="zh-TW" altLang="en-US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：</a:t>
            </a:r>
            <a:endParaRPr lang="en-US" altLang="zh-TW" sz="48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zh-TW" altLang="en-US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世</a:t>
            </a:r>
            <a:r>
              <a:rPr lang="zh-TW" altLang="en-US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界文學與世界基督教</a:t>
            </a:r>
            <a:endParaRPr lang="fr-FR" sz="4800" dirty="0" smtClean="0">
              <a:solidFill>
                <a:srgbClr val="7030A0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400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82841" y="1163053"/>
            <a:ext cx="7582569" cy="1858210"/>
          </a:xfrm>
        </p:spPr>
        <p:txBody>
          <a:bodyPr>
            <a:normAutofit/>
          </a:bodyPr>
          <a:lstStyle/>
          <a:p>
            <a:pPr>
              <a:lnSpc>
                <a:spcPts val="6580"/>
              </a:lnSpc>
            </a:pPr>
            <a:r>
              <a:rPr lang="zh-TW" altLang="zh-TW" sz="4400" dirty="0">
                <a:latin typeface="Adobe Fan Heiti Std B" pitchFamily="34" charset="-128"/>
                <a:ea typeface="Adobe Fan Heiti Std B" pitchFamily="34" charset="-128"/>
              </a:rPr>
              <a:t>世界觀與在地化的信仰理解：世界文學與世界基督教</a:t>
            </a:r>
            <a:r>
              <a:rPr lang="en-US" altLang="zh-TW" sz="4400" dirty="0" smtClean="0">
                <a:effectLst/>
                <a:latin typeface="Adobe Fan Heiti Std B" pitchFamily="34" charset="-128"/>
                <a:ea typeface="Adobe Fan Heiti Std B" pitchFamily="34" charset="-128"/>
              </a:rPr>
              <a:t> </a:t>
            </a:r>
            <a:endParaRPr kumimoji="1" lang="zh-TW" altLang="en-US" sz="4400" dirty="0"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082842" y="3828590"/>
            <a:ext cx="7582569" cy="1752600"/>
          </a:xfrm>
        </p:spPr>
        <p:txBody>
          <a:bodyPr>
            <a:normAutofit/>
          </a:bodyPr>
          <a:lstStyle/>
          <a:p>
            <a:r>
              <a:rPr kumimoji="1" lang="zh-TW" altLang="en-US" sz="3200" b="1" dirty="0" smtClean="0"/>
              <a:t>鄭仰恩</a:t>
            </a:r>
            <a:endParaRPr kumimoji="1" lang="zh-TW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6400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2737" y="160420"/>
            <a:ext cx="7890951" cy="1229896"/>
          </a:xfrm>
        </p:spPr>
        <p:txBody>
          <a:bodyPr/>
          <a:lstStyle/>
          <a:p>
            <a:r>
              <a:rPr kumimoji="1" lang="zh-TW" altLang="en-US" dirty="0" smtClean="0">
                <a:latin typeface="Adobe Fan Heiti Std B" pitchFamily="34" charset="-128"/>
                <a:ea typeface="Adobe Fan Heiti Std B" pitchFamily="34" charset="-128"/>
              </a:rPr>
              <a:t>聖經的故事・我們的故事</a:t>
            </a:r>
            <a:endParaRPr kumimoji="1" lang="zh-TW" altLang="en-US" dirty="0"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8426" y="1150374"/>
            <a:ext cx="8361453" cy="5707626"/>
          </a:xfrm>
        </p:spPr>
        <p:txBody>
          <a:bodyPr>
            <a:normAutofit/>
          </a:bodyPr>
          <a:lstStyle/>
          <a:p>
            <a:pPr>
              <a:lnSpc>
                <a:spcPts val="6020"/>
              </a:lnSpc>
              <a:spcBef>
                <a:spcPts val="0"/>
              </a:spcBef>
            </a:pPr>
            <a:r>
              <a:rPr kumimoji="1" lang="zh-TW" altLang="en-US" sz="4000" dirty="0" smtClean="0">
                <a:latin typeface="AR Maokai Heavy Big5" panose="020B0609010101010101" pitchFamily="49" charset="-120"/>
                <a:ea typeface="AR Maokai Heavy Big5" panose="020B0609010101010101" pitchFamily="49" charset="-120"/>
              </a:rPr>
              <a:t>聖經的故事</a:t>
            </a:r>
            <a:r>
              <a:rPr kumimoji="1" lang="en-US" altLang="zh-TW" sz="4000" dirty="0" smtClean="0">
                <a:latin typeface="AR Maokai Heavy Big5" panose="020B0609010101010101" pitchFamily="49" charset="-120"/>
                <a:ea typeface="AR Maokai Heavy Big5" panose="020B0609010101010101" pitchFamily="49" charset="-120"/>
              </a:rPr>
              <a:t> = </a:t>
            </a:r>
            <a:r>
              <a:rPr kumimoji="1" lang="zh-TW" altLang="en-US" sz="4000" dirty="0" smtClean="0">
                <a:latin typeface="AR Maokai Heavy Big5" panose="020B0609010101010101" pitchFamily="49" charset="-120"/>
                <a:ea typeface="AR Maokai Heavy Big5" panose="020B0609010101010101" pitchFamily="49" charset="-120"/>
              </a:rPr>
              <a:t>上帝子民的故事</a:t>
            </a:r>
            <a:r>
              <a:rPr kumimoji="1" lang="en-US" altLang="zh-TW" sz="4000" dirty="0" smtClean="0">
                <a:latin typeface="AR Maokai Heavy Big5" panose="020B0609010101010101" pitchFamily="49" charset="-120"/>
                <a:ea typeface="AR Maokai Heavy Big5" panose="020B0609010101010101" pitchFamily="49" charset="-120"/>
              </a:rPr>
              <a:t> </a:t>
            </a:r>
          </a:p>
          <a:p>
            <a:pPr>
              <a:lnSpc>
                <a:spcPts val="6020"/>
              </a:lnSpc>
              <a:spcBef>
                <a:spcPts val="0"/>
              </a:spcBef>
            </a:pPr>
            <a:r>
              <a:rPr kumimoji="1" lang="zh-TW" altLang="en-US" sz="4000" dirty="0" smtClean="0">
                <a:latin typeface="AR Maokai Heavy Big5" panose="020B0609010101010101" pitchFamily="49" charset="-120"/>
                <a:ea typeface="AR Maokai Heavy Big5" panose="020B0609010101010101" pitchFamily="49" charset="-120"/>
              </a:rPr>
              <a:t>聖經的故事</a:t>
            </a:r>
            <a:r>
              <a:rPr kumimoji="1" lang="en-US" altLang="zh-TW" sz="4000" dirty="0" smtClean="0">
                <a:latin typeface="AR Maokai Heavy Big5" panose="020B0609010101010101" pitchFamily="49" charset="-120"/>
                <a:ea typeface="AR Maokai Heavy Big5" panose="020B0609010101010101" pitchFamily="49" charset="-120"/>
              </a:rPr>
              <a:t> = </a:t>
            </a:r>
            <a:r>
              <a:rPr kumimoji="1" lang="zh-TW" altLang="en-US" sz="4000" dirty="0" smtClean="0">
                <a:latin typeface="AR Maokai Heavy Big5" panose="020B0609010101010101" pitchFamily="49" charset="-120"/>
                <a:ea typeface="AR Maokai Heavy Big5" panose="020B0609010101010101" pitchFamily="49" charset="-120"/>
              </a:rPr>
              <a:t>我們的故事</a:t>
            </a:r>
            <a:r>
              <a:rPr kumimoji="1" lang="en-US" altLang="zh-TW" sz="4000" dirty="0" smtClean="0">
                <a:latin typeface="AR Maokai Heavy Big5" panose="020B0609010101010101" pitchFamily="49" charset="-120"/>
                <a:ea typeface="AR Maokai Heavy Big5" panose="020B0609010101010101" pitchFamily="49" charset="-120"/>
              </a:rPr>
              <a:t> </a:t>
            </a:r>
            <a:endParaRPr kumimoji="1" lang="zh-TW" altLang="en-US" sz="4000" dirty="0" smtClean="0">
              <a:latin typeface="AR Maokai Heavy Big5" panose="020B0609010101010101" pitchFamily="49" charset="-120"/>
              <a:ea typeface="AR Maokai Heavy Big5" panose="020B0609010101010101" pitchFamily="49" charset="-120"/>
            </a:endParaRPr>
          </a:p>
          <a:p>
            <a:pPr>
              <a:lnSpc>
                <a:spcPts val="6020"/>
              </a:lnSpc>
              <a:spcBef>
                <a:spcPts val="0"/>
              </a:spcBef>
            </a:pPr>
            <a:r>
              <a:rPr kumimoji="1" lang="zh-TW" altLang="en-US" sz="4000" dirty="0" smtClean="0">
                <a:latin typeface="AR Maokai Heavy Big5" panose="020B0609010101010101" pitchFamily="49" charset="-120"/>
                <a:ea typeface="AR Maokai Heavy Big5" panose="020B0609010101010101" pitchFamily="49" charset="-120"/>
              </a:rPr>
              <a:t>我們的故事</a:t>
            </a:r>
            <a:r>
              <a:rPr kumimoji="1" lang="en-US" altLang="zh-TW" sz="4000" dirty="0" smtClean="0">
                <a:latin typeface="AR Maokai Heavy Big5" panose="020B0609010101010101" pitchFamily="49" charset="-120"/>
                <a:ea typeface="AR Maokai Heavy Big5" panose="020B0609010101010101" pitchFamily="49" charset="-120"/>
              </a:rPr>
              <a:t> = </a:t>
            </a:r>
            <a:r>
              <a:rPr kumimoji="1" lang="zh-TW" altLang="en-US" sz="4000" dirty="0" smtClean="0">
                <a:latin typeface="AR Maokai Heavy Big5" panose="020B0609010101010101" pitchFamily="49" charset="-120"/>
                <a:ea typeface="AR Maokai Heavy Big5" panose="020B0609010101010101" pitchFamily="49" charset="-120"/>
              </a:rPr>
              <a:t>信仰群體的故事</a:t>
            </a:r>
            <a:r>
              <a:rPr kumimoji="1" lang="en-US" altLang="zh-TW" sz="4000" dirty="0" smtClean="0">
                <a:latin typeface="AR Maokai Heavy Big5" panose="020B0609010101010101" pitchFamily="49" charset="-120"/>
                <a:ea typeface="AR Maokai Heavy Big5" panose="020B0609010101010101" pitchFamily="49" charset="-120"/>
              </a:rPr>
              <a:t> </a:t>
            </a:r>
          </a:p>
          <a:p>
            <a:pPr>
              <a:lnSpc>
                <a:spcPts val="6020"/>
              </a:lnSpc>
              <a:spcBef>
                <a:spcPts val="0"/>
              </a:spcBef>
            </a:pPr>
            <a:r>
              <a:rPr kumimoji="1" lang="zh-TW" altLang="en-US" sz="4000" dirty="0">
                <a:latin typeface="AR Maokai Heavy Big5" panose="020B0609010101010101" pitchFamily="49" charset="-120"/>
                <a:ea typeface="AR Maokai Heavy Big5" panose="020B0609010101010101" pitchFamily="49" charset="-120"/>
              </a:rPr>
              <a:t>聖經的</a:t>
            </a:r>
            <a:r>
              <a:rPr kumimoji="1" lang="zh-TW" altLang="en-US" sz="4000" dirty="0" smtClean="0">
                <a:latin typeface="AR Maokai Heavy Big5" panose="020B0609010101010101" pitchFamily="49" charset="-120"/>
                <a:ea typeface="AR Maokai Heavy Big5" panose="020B0609010101010101" pitchFamily="49" charset="-120"/>
              </a:rPr>
              <a:t>故事</a:t>
            </a:r>
            <a:r>
              <a:rPr kumimoji="1" lang="en-US" altLang="zh-TW" sz="4000" dirty="0" smtClean="0">
                <a:latin typeface="AR Maokai Heavy Big5" panose="020B0609010101010101" pitchFamily="49" charset="-120"/>
                <a:ea typeface="AR Maokai Heavy Big5" panose="020B0609010101010101" pitchFamily="49" charset="-120"/>
              </a:rPr>
              <a:t> = </a:t>
            </a:r>
            <a:r>
              <a:rPr kumimoji="1" lang="zh-TW" altLang="en-US" sz="4000" dirty="0" smtClean="0">
                <a:latin typeface="AR Maokai Heavy Big5" panose="020B0609010101010101" pitchFamily="49" charset="-120"/>
                <a:ea typeface="AR Maokai Heavy Big5" panose="020B0609010101010101" pitchFamily="49" charset="-120"/>
              </a:rPr>
              <a:t>世界的</a:t>
            </a:r>
            <a:r>
              <a:rPr kumimoji="1" lang="zh-TW" altLang="en-US" sz="4000" dirty="0">
                <a:latin typeface="AR Maokai Heavy Big5" panose="020B0609010101010101" pitchFamily="49" charset="-120"/>
                <a:ea typeface="AR Maokai Heavy Big5" panose="020B0609010101010101" pitchFamily="49" charset="-120"/>
              </a:rPr>
              <a:t>故事</a:t>
            </a:r>
            <a:r>
              <a:rPr kumimoji="1" lang="en-US" altLang="zh-TW" sz="4000" dirty="0">
                <a:latin typeface="AR Maokai Heavy Big5" panose="020B0609010101010101" pitchFamily="49" charset="-120"/>
                <a:ea typeface="AR Maokai Heavy Big5" panose="020B0609010101010101" pitchFamily="49" charset="-120"/>
              </a:rPr>
              <a:t> </a:t>
            </a:r>
            <a:endParaRPr kumimoji="1" lang="en-US" altLang="zh-TW" sz="4000" dirty="0" smtClean="0">
              <a:latin typeface="AR Maokai Heavy Big5" panose="020B0609010101010101" pitchFamily="49" charset="-120"/>
              <a:ea typeface="AR Maokai Heavy Big5" panose="020B0609010101010101" pitchFamily="49" charset="-120"/>
            </a:endParaRPr>
          </a:p>
          <a:p>
            <a:pPr>
              <a:lnSpc>
                <a:spcPts val="6020"/>
              </a:lnSpc>
              <a:spcBef>
                <a:spcPts val="0"/>
              </a:spcBef>
            </a:pPr>
            <a:r>
              <a:rPr kumimoji="1" lang="zh-TW" altLang="en-US" sz="4000" dirty="0" smtClean="0">
                <a:latin typeface="AR Maokai Heavy Big5" panose="020B0609010101010101" pitchFamily="49" charset="-120"/>
                <a:ea typeface="AR Maokai Heavy Big5" panose="020B0609010101010101" pitchFamily="49" charset="-120"/>
              </a:rPr>
              <a:t>聖經的故事</a:t>
            </a:r>
            <a:r>
              <a:rPr kumimoji="1" lang="en-US" altLang="zh-TW" sz="4000" dirty="0" smtClean="0">
                <a:latin typeface="AR Maokai Heavy Big5" panose="020B0609010101010101" pitchFamily="49" charset="-120"/>
                <a:ea typeface="AR Maokai Heavy Big5" panose="020B0609010101010101" pitchFamily="49" charset="-120"/>
              </a:rPr>
              <a:t> = </a:t>
            </a:r>
            <a:r>
              <a:rPr kumimoji="1" lang="zh-TW" altLang="en-US" sz="4000" dirty="0" smtClean="0">
                <a:latin typeface="AR Maokai Heavy Big5" panose="020B0609010101010101" pitchFamily="49" charset="-120"/>
                <a:ea typeface="AR Maokai Heavy Big5" panose="020B0609010101010101" pitchFamily="49" charset="-120"/>
              </a:rPr>
              <a:t>世界的故事</a:t>
            </a:r>
            <a:r>
              <a:rPr kumimoji="1" lang="en-US" altLang="zh-TW" sz="4000" dirty="0" smtClean="0">
                <a:latin typeface="AR Maokai Heavy Big5" panose="020B0609010101010101" pitchFamily="49" charset="-120"/>
                <a:ea typeface="AR Maokai Heavy Big5" panose="020B0609010101010101" pitchFamily="49" charset="-120"/>
              </a:rPr>
              <a:t> = </a:t>
            </a:r>
            <a:r>
              <a:rPr kumimoji="1" lang="zh-TW" altLang="en-US" sz="4000" dirty="0" smtClean="0">
                <a:latin typeface="AR Maokai Heavy Big5" panose="020B0609010101010101" pitchFamily="49" charset="-120"/>
                <a:ea typeface="AR Maokai Heavy Big5" panose="020B0609010101010101" pitchFamily="49" charset="-120"/>
              </a:rPr>
              <a:t>我們的故事</a:t>
            </a:r>
            <a:r>
              <a:rPr kumimoji="1" lang="en-US" altLang="zh-TW" sz="4000" dirty="0" smtClean="0">
                <a:latin typeface="AR Maokai Heavy Big5" panose="020B0609010101010101" pitchFamily="49" charset="-120"/>
                <a:ea typeface="AR Maokai Heavy Big5" panose="020B0609010101010101" pitchFamily="49" charset="-120"/>
              </a:rPr>
              <a:t> = </a:t>
            </a:r>
            <a:r>
              <a:rPr kumimoji="1" lang="zh-TW" altLang="en-US" sz="4000" dirty="0" smtClean="0">
                <a:latin typeface="AR Maokai Heavy Big5" panose="020B0609010101010101" pitchFamily="49" charset="-120"/>
                <a:ea typeface="AR Maokai Heavy Big5" panose="020B0609010101010101" pitchFamily="49" charset="-120"/>
              </a:rPr>
              <a:t>上帝子民的故事</a:t>
            </a:r>
            <a:endParaRPr kumimoji="1" lang="zh-TW" altLang="en-US" sz="4000" dirty="0">
              <a:latin typeface="AR Maokai Heavy Big5" panose="020B0609010101010101" pitchFamily="49" charset="-120"/>
              <a:ea typeface="AR Maokai Heavy Big5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7716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2737" y="160421"/>
            <a:ext cx="8101263" cy="139625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dirty="0" smtClean="0">
                <a:solidFill>
                  <a:srgbClr val="4F271C"/>
                </a:solidFill>
                <a:latin typeface="AR Maokai Heavy Big5" panose="020B0609010101010101" pitchFamily="49" charset="-120"/>
                <a:ea typeface="AR Maokai Heavy Big5" panose="020B0609010101010101" pitchFamily="49" charset="-120"/>
                <a:cs typeface="Times New Roman" pitchFamily="18" charset="0"/>
              </a:rPr>
              <a:t>被恩典塑造</a:t>
            </a:r>
            <a:r>
              <a:rPr lang="zh-TW" altLang="en-US" dirty="0" smtClean="0">
                <a:solidFill>
                  <a:srgbClr val="4F271C"/>
                </a:solidFill>
                <a:latin typeface="AR Maokai Heavy Big5" panose="020B0609010101010101" pitchFamily="49" charset="-120"/>
                <a:ea typeface="AR Maokai Heavy Big5" panose="020B0609010101010101" pitchFamily="49" charset="-120"/>
                <a:cs typeface="Times New Roman" pitchFamily="18" charset="0"/>
              </a:rPr>
              <a:t>，</a:t>
            </a:r>
            <a:r>
              <a:rPr lang="zh-TW" altLang="zh-TW" dirty="0" smtClean="0">
                <a:solidFill>
                  <a:srgbClr val="4F271C"/>
                </a:solidFill>
                <a:latin typeface="AR Maokai Heavy Big5" panose="020B0609010101010101" pitchFamily="49" charset="-120"/>
                <a:ea typeface="AR Maokai Heavy Big5" panose="020B0609010101010101" pitchFamily="49" charset="-120"/>
              </a:rPr>
              <a:t>追求真理和公義</a:t>
            </a:r>
            <a:r>
              <a:rPr lang="en-US" altLang="zh-TW" dirty="0" smtClean="0">
                <a:solidFill>
                  <a:srgbClr val="4F271C"/>
                </a:solidFill>
                <a:latin typeface="AR Maokai Heavy Big5" panose="020B0609010101010101" pitchFamily="49" charset="-120"/>
                <a:ea typeface="AR Maokai Heavy Big5" panose="020B0609010101010101" pitchFamily="49" charset="-120"/>
                <a:cs typeface="Times New Roman" pitchFamily="18" charset="0"/>
              </a:rPr>
              <a:t/>
            </a:r>
            <a:br>
              <a:rPr lang="en-US" altLang="zh-TW" dirty="0" smtClean="0">
                <a:solidFill>
                  <a:srgbClr val="4F271C"/>
                </a:solidFill>
                <a:latin typeface="AR Maokai Heavy Big5" panose="020B0609010101010101" pitchFamily="49" charset="-120"/>
                <a:ea typeface="AR Maokai Heavy Big5" panose="020B0609010101010101" pitchFamily="49" charset="-120"/>
                <a:cs typeface="Times New Roman" pitchFamily="18" charset="0"/>
              </a:rPr>
            </a:br>
            <a:r>
              <a:rPr lang="en-US" altLang="zh-TW" dirty="0" smtClean="0">
                <a:solidFill>
                  <a:srgbClr val="4F271C"/>
                </a:solidFill>
                <a:latin typeface="Times New Roman" panose="02020603050405020304" pitchFamily="18" charset="0"/>
                <a:ea typeface="AR Maokai Heavy Big5" panose="020B0609010101010101" pitchFamily="49" charset="-120"/>
                <a:cs typeface="Times New Roman" panose="02020603050405020304" pitchFamily="18" charset="0"/>
              </a:rPr>
              <a:t>The Grace that Shapes their lives</a:t>
            </a:r>
            <a:endParaRPr lang="zh-TW" altLang="en-US" dirty="0">
              <a:solidFill>
                <a:srgbClr val="4F271C"/>
              </a:solidFill>
              <a:latin typeface="Times New Roman" panose="02020603050405020304" pitchFamily="18" charset="0"/>
              <a:ea typeface="AR Maokai Heavy Big5" panose="020B0609010101010101" pitchFamily="49" charset="-120"/>
              <a:cs typeface="Times New Roman" panose="02020603050405020304" pitchFamily="18" charset="0"/>
            </a:endParaRPr>
          </a:p>
        </p:txBody>
      </p:sp>
      <p:pic>
        <p:nvPicPr>
          <p:cNvPr id="22530" name="Picture 2" descr="C:\Users\giongun\Desktop\2006_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7895" y="1556677"/>
            <a:ext cx="3823201" cy="5301323"/>
          </a:xfrm>
          <a:noFill/>
        </p:spPr>
      </p:pic>
    </p:spTree>
    <p:extLst>
      <p:ext uri="{BB962C8B-B14F-4D97-AF65-F5344CB8AC3E}">
        <p14:creationId xmlns:p14="http://schemas.microsoft.com/office/powerpoint/2010/main" val="154991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9368" y="160421"/>
            <a:ext cx="7904320" cy="125721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sz="4900" dirty="0" smtClean="0">
                <a:solidFill>
                  <a:srgbClr val="4F271C"/>
                </a:solidFill>
                <a:latin typeface="AR Maokai Heavy Big5" panose="020B0609010101010101" pitchFamily="49" charset="-120"/>
                <a:ea typeface="AR Maokai Heavy Big5" panose="020B0609010101010101" pitchFamily="49" charset="-120"/>
                <a:cs typeface="Times New Roman" pitchFamily="18" charset="0"/>
              </a:rPr>
              <a:t>被恩典塑造</a:t>
            </a:r>
            <a:r>
              <a:rPr lang="zh-TW" altLang="en-US" sz="4900" dirty="0" smtClean="0">
                <a:solidFill>
                  <a:srgbClr val="4F271C"/>
                </a:solidFill>
                <a:latin typeface="AR Maokai Heavy Big5" panose="020B0609010101010101" pitchFamily="49" charset="-120"/>
                <a:ea typeface="AR Maokai Heavy Big5" panose="020B0609010101010101" pitchFamily="49" charset="-120"/>
                <a:cs typeface="Times New Roman" pitchFamily="18" charset="0"/>
              </a:rPr>
              <a:t>，</a:t>
            </a:r>
            <a:r>
              <a:rPr lang="zh-TW" altLang="zh-TW" sz="4900" dirty="0" smtClean="0">
                <a:solidFill>
                  <a:srgbClr val="4F271C"/>
                </a:solidFill>
                <a:latin typeface="AR Maokai Heavy Big5" panose="020B0609010101010101" pitchFamily="49" charset="-120"/>
                <a:ea typeface="AR Maokai Heavy Big5" panose="020B0609010101010101" pitchFamily="49" charset="-120"/>
              </a:rPr>
              <a:t>追求真理和公義</a:t>
            </a:r>
            <a:r>
              <a:rPr lang="en-US" altLang="zh-TW" dirty="0" smtClean="0">
                <a:solidFill>
                  <a:srgbClr val="4F271C"/>
                </a:solidFill>
                <a:cs typeface="Times New Roman" pitchFamily="18" charset="0"/>
              </a:rPr>
              <a:t/>
            </a:r>
            <a:br>
              <a:rPr lang="en-US" altLang="zh-TW" dirty="0" smtClean="0">
                <a:solidFill>
                  <a:srgbClr val="4F271C"/>
                </a:solidFill>
                <a:cs typeface="Times New Roman" pitchFamily="18" charset="0"/>
              </a:rPr>
            </a:br>
            <a:r>
              <a:rPr lang="en-US" altLang="zh-TW" dirty="0" smtClean="0">
                <a:solidFill>
                  <a:srgbClr val="4F271C"/>
                </a:solidFill>
                <a:cs typeface="Times New Roman" pitchFamily="18" charset="0"/>
              </a:rPr>
              <a:t>Nicholas </a:t>
            </a:r>
            <a:r>
              <a:rPr lang="en-US" altLang="zh-TW" dirty="0" err="1" smtClean="0">
                <a:solidFill>
                  <a:srgbClr val="4F271C"/>
                </a:solidFill>
                <a:cs typeface="Times New Roman" pitchFamily="18" charset="0"/>
              </a:rPr>
              <a:t>Wolterstorff</a:t>
            </a:r>
            <a:endParaRPr lang="zh-TW" altLang="en-US" dirty="0">
              <a:solidFill>
                <a:srgbClr val="4F271C"/>
              </a:solidFill>
              <a:cs typeface="Times New Roman" pitchFamily="18" charset="0"/>
            </a:endParaRPr>
          </a:p>
        </p:txBody>
      </p:sp>
      <p:pic>
        <p:nvPicPr>
          <p:cNvPr id="23554" name="Picture 2" descr="C:\Users\giongun\Desktop\wolterstorf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3580" y="1662683"/>
            <a:ext cx="4339140" cy="5195317"/>
          </a:xfrm>
          <a:noFill/>
        </p:spPr>
      </p:pic>
    </p:spTree>
    <p:extLst>
      <p:ext uri="{BB962C8B-B14F-4D97-AF65-F5344CB8AC3E}">
        <p14:creationId xmlns:p14="http://schemas.microsoft.com/office/powerpoint/2010/main" val="188473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1300" y="103378"/>
            <a:ext cx="7752388" cy="131426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sz="4900" dirty="0" smtClean="0">
                <a:solidFill>
                  <a:srgbClr val="4F271C"/>
                </a:solidFill>
                <a:latin typeface="AR Maokai Heavy Big5" panose="020B0609010101010101" pitchFamily="49" charset="-120"/>
                <a:ea typeface="AR Maokai Heavy Big5" panose="020B0609010101010101" pitchFamily="49" charset="-120"/>
                <a:cs typeface="Times New Roman" pitchFamily="18" charset="0"/>
              </a:rPr>
              <a:t>被恩典塑造</a:t>
            </a:r>
            <a:r>
              <a:rPr lang="zh-TW" altLang="en-US" sz="4900" dirty="0" smtClean="0">
                <a:solidFill>
                  <a:srgbClr val="4F271C"/>
                </a:solidFill>
                <a:latin typeface="AR Maokai Heavy Big5" panose="020B0609010101010101" pitchFamily="49" charset="-120"/>
                <a:ea typeface="AR Maokai Heavy Big5" panose="020B0609010101010101" pitchFamily="49" charset="-120"/>
                <a:cs typeface="Times New Roman" pitchFamily="18" charset="0"/>
              </a:rPr>
              <a:t>，</a:t>
            </a:r>
            <a:r>
              <a:rPr lang="zh-TW" altLang="zh-TW" sz="4900" dirty="0" smtClean="0">
                <a:solidFill>
                  <a:srgbClr val="4F271C"/>
                </a:solidFill>
                <a:latin typeface="AR Maokai Heavy Big5" panose="020B0609010101010101" pitchFamily="49" charset="-120"/>
                <a:ea typeface="AR Maokai Heavy Big5" panose="020B0609010101010101" pitchFamily="49" charset="-120"/>
              </a:rPr>
              <a:t>追求真理和公義</a:t>
            </a:r>
            <a:r>
              <a:rPr lang="en-US" altLang="zh-TW" sz="4900" dirty="0" smtClean="0">
                <a:solidFill>
                  <a:srgbClr val="4F271C"/>
                </a:solidFill>
                <a:latin typeface="AR Maokai Heavy Big5" panose="020B0609010101010101" pitchFamily="49" charset="-120"/>
                <a:ea typeface="AR Maokai Heavy Big5" panose="020B0609010101010101" pitchFamily="49" charset="-120"/>
                <a:cs typeface="Times New Roman" pitchFamily="18" charset="0"/>
              </a:rPr>
              <a:t/>
            </a:r>
            <a:br>
              <a:rPr lang="en-US" altLang="zh-TW" sz="4900" dirty="0" smtClean="0">
                <a:solidFill>
                  <a:srgbClr val="4F271C"/>
                </a:solidFill>
                <a:latin typeface="AR Maokai Heavy Big5" panose="020B0609010101010101" pitchFamily="49" charset="-120"/>
                <a:ea typeface="AR Maokai Heavy Big5" panose="020B0609010101010101" pitchFamily="49" charset="-120"/>
                <a:cs typeface="Times New Roman" pitchFamily="18" charset="0"/>
              </a:rPr>
            </a:br>
            <a:r>
              <a:rPr lang="en-US" altLang="zh-TW" dirty="0" smtClean="0">
                <a:solidFill>
                  <a:srgbClr val="4F271C"/>
                </a:solidFill>
                <a:cs typeface="Times New Roman" pitchFamily="18" charset="0"/>
              </a:rPr>
              <a:t>Nicholas </a:t>
            </a:r>
            <a:r>
              <a:rPr lang="en-US" altLang="zh-TW" dirty="0" err="1" smtClean="0">
                <a:solidFill>
                  <a:srgbClr val="4F271C"/>
                </a:solidFill>
                <a:cs typeface="Times New Roman" pitchFamily="18" charset="0"/>
              </a:rPr>
              <a:t>Wolterstorff</a:t>
            </a:r>
            <a:endParaRPr lang="zh-TW" altLang="en-US" dirty="0">
              <a:solidFill>
                <a:srgbClr val="4F271C"/>
              </a:solidFill>
              <a:cs typeface="Times New Roman" pitchFamily="18" charset="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1016000" y="1312606"/>
            <a:ext cx="8128000" cy="5545394"/>
          </a:xfrm>
        </p:spPr>
        <p:txBody>
          <a:bodyPr rtlCol="0">
            <a:noAutofit/>
          </a:bodyPr>
          <a:lstStyle/>
          <a:p>
            <a:pPr marL="420624" indent="-384048" eaLnBrk="1" fontAlgn="auto" hangingPunct="1">
              <a:lnSpc>
                <a:spcPts val="554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kumimoji="0" lang="zh-TW" altLang="en-US" dirty="0">
                <a:cs typeface="Times New Roman" pitchFamily="18" charset="0"/>
              </a:rPr>
              <a:t>從小</a:t>
            </a:r>
            <a:r>
              <a:rPr kumimoji="0" lang="zh-TW" altLang="en-US" dirty="0" smtClean="0">
                <a:cs typeface="Times New Roman" pitchFamily="18" charset="0"/>
              </a:rPr>
              <a:t>在荷裔美國改革宗教會長大，通過禮拜體會簡單、嚴肅、韻律</a:t>
            </a:r>
            <a:r>
              <a:rPr kumimoji="0" lang="en-US" altLang="zh-TW" dirty="0" smtClean="0">
                <a:cs typeface="Times New Roman" pitchFamily="18" charset="0"/>
              </a:rPr>
              <a:t> (simplicity, sobriety, measure)</a:t>
            </a:r>
            <a:r>
              <a:rPr kumimoji="0" lang="zh-TW" altLang="en-US" dirty="0" smtClean="0">
                <a:cs typeface="Times New Roman" pitchFamily="18" charset="0"/>
              </a:rPr>
              <a:t>之美。</a:t>
            </a:r>
            <a:r>
              <a:rPr kumimoji="0" lang="en-US" altLang="zh-TW" dirty="0" smtClean="0">
                <a:cs typeface="Times New Roman" pitchFamily="18" charset="0"/>
              </a:rPr>
              <a:t>[</a:t>
            </a:r>
            <a:r>
              <a:rPr kumimoji="0" lang="zh-TW" altLang="en-US" dirty="0" smtClean="0">
                <a:cs typeface="Times New Roman" pitchFamily="18" charset="0"/>
              </a:rPr>
              <a:t>父親是木匠，體會木刻之美</a:t>
            </a:r>
            <a:r>
              <a:rPr kumimoji="0" lang="en-US" altLang="zh-TW" dirty="0" smtClean="0">
                <a:cs typeface="Times New Roman" pitchFamily="18" charset="0"/>
              </a:rPr>
              <a:t>] </a:t>
            </a:r>
          </a:p>
          <a:p>
            <a:pPr marL="420624" indent="-384048" eaLnBrk="1" fontAlgn="auto" hangingPunct="1">
              <a:lnSpc>
                <a:spcPts val="554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kumimoji="0" lang="zh-TW" altLang="en-US" dirty="0" smtClean="0">
                <a:cs typeface="Times New Roman" pitchFamily="18" charset="0"/>
              </a:rPr>
              <a:t>對「反覆</a:t>
            </a:r>
            <a:r>
              <a:rPr kumimoji="0" lang="en-US" altLang="zh-TW" dirty="0" smtClean="0">
                <a:cs typeface="Times New Roman" pitchFamily="18" charset="0"/>
              </a:rPr>
              <a:t>/</a:t>
            </a:r>
            <a:r>
              <a:rPr kumimoji="0" lang="zh-TW" altLang="en-US" dirty="0" smtClean="0">
                <a:cs typeface="Times New Roman" pitchFamily="18" charset="0"/>
              </a:rPr>
              <a:t>重複」</a:t>
            </a:r>
            <a:r>
              <a:rPr kumimoji="0" lang="en-US" altLang="zh-TW" dirty="0" smtClean="0">
                <a:cs typeface="Times New Roman" pitchFamily="18" charset="0"/>
              </a:rPr>
              <a:t>(repetition)</a:t>
            </a:r>
            <a:r>
              <a:rPr kumimoji="0" lang="zh-TW" altLang="en-US" dirty="0" smtClean="0">
                <a:cs typeface="Times New Roman" pitchFamily="18" charset="0"/>
              </a:rPr>
              <a:t>不會反感，禮儀和聖經總是規律性地「穿透、銘刻」</a:t>
            </a:r>
            <a:r>
              <a:rPr kumimoji="0" lang="en-US" altLang="zh-TW" dirty="0" smtClean="0">
                <a:cs typeface="Times New Roman" pitchFamily="18" charset="0"/>
              </a:rPr>
              <a:t>(sink)</a:t>
            </a:r>
            <a:r>
              <a:rPr kumimoji="0" lang="zh-TW" altLang="en-US" dirty="0" smtClean="0">
                <a:cs typeface="Times New Roman" pitchFamily="18" charset="0"/>
              </a:rPr>
              <a:t>於意識的底層。</a:t>
            </a:r>
            <a:r>
              <a:rPr kumimoji="0" lang="en-US" altLang="zh-TW" dirty="0" smtClean="0">
                <a:cs typeface="Times New Roman" pitchFamily="18" charset="0"/>
              </a:rPr>
              <a:t>[</a:t>
            </a:r>
            <a:r>
              <a:rPr kumimoji="0" lang="zh-TW" altLang="en-US" dirty="0" smtClean="0">
                <a:cs typeface="Times New Roman" pitchFamily="18" charset="0"/>
              </a:rPr>
              <a:t>海德堡教理問答</a:t>
            </a:r>
            <a:r>
              <a:rPr kumimoji="0" lang="en-US" altLang="zh-TW" dirty="0" smtClean="0">
                <a:cs typeface="Times New Roman" pitchFamily="18" charset="0"/>
              </a:rPr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183058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0600"/>
            <a:ext cx="9144000" cy="5257800"/>
          </a:xfrm>
        </p:spPr>
        <p:txBody>
          <a:bodyPr anchor="t" anchorCtr="0">
            <a:noAutofit/>
          </a:bodyPr>
          <a:lstStyle/>
          <a:p>
            <a:pPr algn="ctr"/>
            <a: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我的心</a:t>
            </a:r>
            <a:r>
              <a:rPr lang="zh-TW" altLang="en-US" sz="5000" dirty="0" smtClean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啊</a:t>
            </a:r>
            <a:r>
              <a:rPr lang="en-US" altLang="zh-TW" sz="5000" dirty="0" smtClean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000" dirty="0" smtClean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</a:br>
            <a:r>
              <a:rPr lang="zh-TW" altLang="en-US" sz="5000" dirty="0" smtClean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你</a:t>
            </a:r>
            <a: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著歡喜出</a:t>
            </a:r>
            <a:r>
              <a:rPr lang="zh-TW" altLang="en-US" sz="5000" dirty="0" smtClean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聲謳</a:t>
            </a:r>
            <a: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咾耶和華</a:t>
            </a:r>
            <a:b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</a:br>
            <a: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用真實敬虔的心神謳咾祂</a:t>
            </a:r>
            <a:b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</a:br>
            <a: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天地一切攏在見證</a:t>
            </a:r>
            <a:b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</a:br>
            <a: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祂的智慧大權能</a:t>
            </a:r>
            <a:b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</a:br>
            <a: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咱今著謳</a:t>
            </a:r>
            <a:r>
              <a:rPr lang="zh-TW" altLang="en-US" sz="5000" dirty="0" smtClean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咾敬</a:t>
            </a:r>
            <a: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拜來回應</a:t>
            </a:r>
            <a:endParaRPr lang="en-US" altLang="zh-TW" sz="5000" dirty="0">
              <a:solidFill>
                <a:schemeClr val="tx1"/>
              </a:solidFill>
              <a:effectLst/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524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600" b="1" u="sng" dirty="0">
                <a:solidFill>
                  <a:prstClr val="black"/>
                </a:solidFill>
                <a:latin typeface="DFKai-SB" pitchFamily="65" charset="-120"/>
                <a:ea typeface="DFKai-SB" pitchFamily="65" charset="-120"/>
                <a:cs typeface="David" pitchFamily="34" charset="-79"/>
              </a:rPr>
              <a:t>我的心啊你著歡喜出聲</a:t>
            </a:r>
            <a:endParaRPr lang="en-US" sz="3600" b="1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892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25599" y="0"/>
            <a:ext cx="7708089" cy="1402983"/>
          </a:xfrm>
        </p:spPr>
        <p:txBody>
          <a:bodyPr>
            <a:normAutofit fontScale="90000"/>
          </a:bodyPr>
          <a:lstStyle/>
          <a:p>
            <a:r>
              <a:rPr lang="zh-TW" altLang="zh-TW" sz="4900" dirty="0">
                <a:solidFill>
                  <a:srgbClr val="4F271C"/>
                </a:solidFill>
                <a:latin typeface="AR Maokai Heavy Big5" panose="020B0609010101010101" pitchFamily="49" charset="-120"/>
                <a:ea typeface="AR Maokai Heavy Big5" panose="020B0609010101010101" pitchFamily="49" charset="-120"/>
                <a:cs typeface="Times New Roman" pitchFamily="18" charset="0"/>
              </a:rPr>
              <a:t>被恩典塑造</a:t>
            </a:r>
            <a:r>
              <a:rPr lang="zh-TW" altLang="en-US" sz="4900" dirty="0">
                <a:solidFill>
                  <a:srgbClr val="4F271C"/>
                </a:solidFill>
                <a:latin typeface="AR Maokai Heavy Big5" panose="020B0609010101010101" pitchFamily="49" charset="-120"/>
                <a:ea typeface="AR Maokai Heavy Big5" panose="020B0609010101010101" pitchFamily="49" charset="-120"/>
                <a:cs typeface="Times New Roman" pitchFamily="18" charset="0"/>
              </a:rPr>
              <a:t>，</a:t>
            </a:r>
            <a:r>
              <a:rPr lang="zh-TW" altLang="zh-TW" sz="4900" dirty="0">
                <a:solidFill>
                  <a:srgbClr val="4F271C"/>
                </a:solidFill>
                <a:latin typeface="AR Maokai Heavy Big5" panose="020B0609010101010101" pitchFamily="49" charset="-120"/>
                <a:ea typeface="AR Maokai Heavy Big5" panose="020B0609010101010101" pitchFamily="49" charset="-120"/>
              </a:rPr>
              <a:t>追求真理和公義</a:t>
            </a:r>
            <a:r>
              <a:rPr lang="en-US" altLang="zh-TW" dirty="0">
                <a:solidFill>
                  <a:srgbClr val="4F271C"/>
                </a:solidFill>
                <a:cs typeface="Times New Roman" pitchFamily="18" charset="0"/>
              </a:rPr>
              <a:t/>
            </a:r>
            <a:br>
              <a:rPr lang="en-US" altLang="zh-TW" dirty="0">
                <a:solidFill>
                  <a:srgbClr val="4F271C"/>
                </a:solidFill>
                <a:cs typeface="Times New Roman" pitchFamily="18" charset="0"/>
              </a:rPr>
            </a:br>
            <a:r>
              <a:rPr lang="en-US" altLang="zh-TW" dirty="0">
                <a:solidFill>
                  <a:srgbClr val="4F271C"/>
                </a:solidFill>
                <a:cs typeface="Times New Roman" pitchFamily="18" charset="0"/>
              </a:rPr>
              <a:t>Nicholas </a:t>
            </a:r>
            <a:r>
              <a:rPr lang="en-US" altLang="zh-TW" dirty="0" err="1">
                <a:solidFill>
                  <a:srgbClr val="4F271C"/>
                </a:solidFill>
                <a:cs typeface="Times New Roman" pitchFamily="18" charset="0"/>
              </a:rPr>
              <a:t>Wolterstorff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89263" y="1402983"/>
            <a:ext cx="7944425" cy="5455017"/>
          </a:xfrm>
        </p:spPr>
        <p:txBody>
          <a:bodyPr/>
          <a:lstStyle/>
          <a:p>
            <a:pPr>
              <a:lnSpc>
                <a:spcPts val="5140"/>
              </a:lnSpc>
              <a:spcBef>
                <a:spcPts val="0"/>
              </a:spcBef>
            </a:pPr>
            <a:r>
              <a:rPr lang="zh-TW" altLang="en-US" dirty="0">
                <a:cs typeface="Times New Roman" pitchFamily="18" charset="0"/>
              </a:rPr>
              <a:t>聖禮的神學</a:t>
            </a:r>
            <a:r>
              <a:rPr lang="en-US" altLang="zh-TW" dirty="0">
                <a:cs typeface="Times New Roman" pitchFamily="18" charset="0"/>
              </a:rPr>
              <a:t>(sacramental theology)</a:t>
            </a:r>
            <a:r>
              <a:rPr lang="zh-TW" altLang="en-US" dirty="0">
                <a:cs typeface="Times New Roman" pitchFamily="18" charset="0"/>
              </a:rPr>
              <a:t>：萬事萬物都是出於上帝的恩典和美意，這成為一種詮釋現實的信仰態度</a:t>
            </a:r>
            <a:r>
              <a:rPr lang="en-US" altLang="zh-TW" dirty="0">
                <a:cs typeface="Times New Roman" pitchFamily="18" charset="0"/>
              </a:rPr>
              <a:t>(fundamental hermeneutic)</a:t>
            </a:r>
            <a:r>
              <a:rPr lang="zh-TW" altLang="en-US" dirty="0">
                <a:cs typeface="Times New Roman" pitchFamily="18" charset="0"/>
              </a:rPr>
              <a:t>。</a:t>
            </a:r>
          </a:p>
          <a:p>
            <a:pPr>
              <a:lnSpc>
                <a:spcPts val="5140"/>
              </a:lnSpc>
              <a:spcBef>
                <a:spcPts val="0"/>
              </a:spcBef>
            </a:pPr>
            <a:r>
              <a:rPr lang="zh-TW" altLang="en-US" dirty="0">
                <a:latin typeface="Times New Roman" charset="0"/>
                <a:ea typeface="新細明體" charset="0"/>
                <a:cs typeface="Times New Roman" charset="0"/>
              </a:rPr>
              <a:t>在改革宗傳統裡，聖經和耶穌總是「中心」</a:t>
            </a:r>
            <a:r>
              <a:rPr lang="en-US" altLang="zh-TW" dirty="0">
                <a:latin typeface="Times New Roman" charset="0"/>
                <a:ea typeface="新細明體" charset="0"/>
                <a:cs typeface="Times New Roman" charset="0"/>
              </a:rPr>
              <a:t>(center)</a:t>
            </a:r>
            <a:r>
              <a:rPr lang="zh-TW" altLang="en-US" dirty="0">
                <a:latin typeface="Times New Roman" charset="0"/>
                <a:ea typeface="新細明體" charset="0"/>
                <a:cs typeface="Times New Roman" charset="0"/>
              </a:rPr>
              <a:t>，意味著我們總是將聖經之外的思想、經驗、現實納入到「聖經故事所描述的真實世界」裡，而不是相反的進路</a:t>
            </a:r>
            <a:r>
              <a:rPr lang="zh-TW" altLang="en-US" dirty="0" smtClean="0">
                <a:latin typeface="Times New Roman" charset="0"/>
                <a:ea typeface="新細明體" charset="0"/>
                <a:cs typeface="Times New Roman" charset="0"/>
              </a:rPr>
              <a:t>。</a:t>
            </a:r>
            <a:endParaRPr lang="en-US" altLang="zh-TW" dirty="0">
              <a:latin typeface="Times New Roman" charset="0"/>
              <a:ea typeface="新細明體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49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9474" y="274638"/>
            <a:ext cx="7864214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sz="4900" dirty="0" smtClean="0">
                <a:solidFill>
                  <a:srgbClr val="4F271C"/>
                </a:solidFill>
                <a:latin typeface="AR Maokai Heavy Big5" panose="020B0609010101010101" pitchFamily="49" charset="-120"/>
                <a:ea typeface="AR Maokai Heavy Big5" panose="020B0609010101010101" pitchFamily="49" charset="-120"/>
                <a:cs typeface="Times New Roman" pitchFamily="18" charset="0"/>
              </a:rPr>
              <a:t>被恩典塑造</a:t>
            </a:r>
            <a:r>
              <a:rPr lang="zh-TW" altLang="en-US" sz="4900" dirty="0" smtClean="0">
                <a:solidFill>
                  <a:srgbClr val="4F271C"/>
                </a:solidFill>
                <a:latin typeface="AR Maokai Heavy Big5" panose="020B0609010101010101" pitchFamily="49" charset="-120"/>
                <a:ea typeface="AR Maokai Heavy Big5" panose="020B0609010101010101" pitchFamily="49" charset="-120"/>
                <a:cs typeface="Times New Roman" pitchFamily="18" charset="0"/>
              </a:rPr>
              <a:t>，</a:t>
            </a:r>
            <a:r>
              <a:rPr lang="zh-TW" altLang="zh-TW" sz="4900" dirty="0" smtClean="0">
                <a:solidFill>
                  <a:srgbClr val="4F271C"/>
                </a:solidFill>
                <a:latin typeface="AR Maokai Heavy Big5" panose="020B0609010101010101" pitchFamily="49" charset="-120"/>
                <a:ea typeface="AR Maokai Heavy Big5" panose="020B0609010101010101" pitchFamily="49" charset="-120"/>
              </a:rPr>
              <a:t>追求真理和公義</a:t>
            </a:r>
            <a:r>
              <a:rPr lang="en-US" altLang="zh-TW" dirty="0" smtClean="0">
                <a:solidFill>
                  <a:srgbClr val="4F271C"/>
                </a:solidFill>
                <a:cs typeface="Times New Roman" pitchFamily="18" charset="0"/>
              </a:rPr>
              <a:t/>
            </a:r>
            <a:br>
              <a:rPr lang="en-US" altLang="zh-TW" dirty="0" smtClean="0">
                <a:solidFill>
                  <a:srgbClr val="4F271C"/>
                </a:solidFill>
                <a:cs typeface="Times New Roman" pitchFamily="18" charset="0"/>
              </a:rPr>
            </a:br>
            <a:r>
              <a:rPr lang="en-US" altLang="zh-TW" dirty="0" smtClean="0">
                <a:solidFill>
                  <a:srgbClr val="4F271C"/>
                </a:solidFill>
                <a:cs typeface="Times New Roman" pitchFamily="18" charset="0"/>
              </a:rPr>
              <a:t>Nicholas </a:t>
            </a:r>
            <a:r>
              <a:rPr lang="en-US" altLang="zh-TW" dirty="0" err="1" smtClean="0">
                <a:solidFill>
                  <a:srgbClr val="4F271C"/>
                </a:solidFill>
                <a:cs typeface="Times New Roman" pitchFamily="18" charset="0"/>
              </a:rPr>
              <a:t>Wolterstorff</a:t>
            </a:r>
            <a:endParaRPr lang="zh-TW" altLang="en-US" dirty="0">
              <a:solidFill>
                <a:srgbClr val="4F271C"/>
              </a:solidFill>
              <a:cs typeface="Times New Roman" pitchFamily="18" charset="0"/>
            </a:endParaRPr>
          </a:p>
        </p:txBody>
      </p:sp>
      <p:sp>
        <p:nvSpPr>
          <p:cNvPr id="26626" name="內容版面配置區 3"/>
          <p:cNvSpPr>
            <a:spLocks noGrp="1"/>
          </p:cNvSpPr>
          <p:nvPr>
            <p:ph idx="1"/>
          </p:nvPr>
        </p:nvSpPr>
        <p:spPr>
          <a:xfrm>
            <a:off x="1069474" y="1737894"/>
            <a:ext cx="7710905" cy="5013159"/>
          </a:xfrm>
        </p:spPr>
        <p:txBody>
          <a:bodyPr>
            <a:normAutofit/>
          </a:bodyPr>
          <a:lstStyle/>
          <a:p>
            <a:pPr eaLnBrk="1" hangingPunct="1">
              <a:lnSpc>
                <a:spcPts val="4838"/>
              </a:lnSpc>
              <a:spcBef>
                <a:spcPts val="0"/>
              </a:spcBef>
            </a:pPr>
            <a:r>
              <a:rPr kumimoji="0" lang="zh-TW" altLang="en-US" dirty="0">
                <a:latin typeface="Times New Roman" charset="0"/>
                <a:ea typeface="新細明體" charset="0"/>
                <a:cs typeface="Times New Roman" charset="0"/>
              </a:rPr>
              <a:t>和「他者」相遇</a:t>
            </a:r>
            <a:r>
              <a:rPr kumimoji="0" lang="en-US" altLang="zh-TW" dirty="0">
                <a:latin typeface="Times New Roman" charset="0"/>
                <a:ea typeface="新細明體" charset="0"/>
                <a:cs typeface="Times New Roman" charset="0"/>
              </a:rPr>
              <a:t>—</a:t>
            </a:r>
            <a:r>
              <a:rPr kumimoji="0" lang="zh-TW" altLang="en-US" dirty="0">
                <a:latin typeface="Times New Roman" charset="0"/>
                <a:ea typeface="新細明體" charset="0"/>
                <a:cs typeface="Times New Roman" charset="0"/>
              </a:rPr>
              <a:t>受壓迫者的哭泣：</a:t>
            </a:r>
            <a:endParaRPr kumimoji="0" lang="en-US" altLang="zh-TW" dirty="0">
              <a:latin typeface="Times New Roman" charset="0"/>
              <a:ea typeface="新細明體" charset="0"/>
              <a:cs typeface="Times New Roman" charset="0"/>
            </a:endParaRPr>
          </a:p>
          <a:p>
            <a:pPr eaLnBrk="1" hangingPunct="1">
              <a:lnSpc>
                <a:spcPts val="4838"/>
              </a:lnSpc>
              <a:spcBef>
                <a:spcPts val="0"/>
              </a:spcBef>
              <a:buFont typeface="Wingdings 2" charset="0"/>
              <a:buNone/>
            </a:pPr>
            <a:endParaRPr kumimoji="0" lang="en-US" altLang="zh-TW" dirty="0">
              <a:latin typeface="Times New Roman" charset="0"/>
              <a:ea typeface="新細明體" charset="0"/>
              <a:cs typeface="Times New Roman" charset="0"/>
            </a:endParaRPr>
          </a:p>
          <a:p>
            <a:pPr eaLnBrk="1" hangingPunct="1">
              <a:lnSpc>
                <a:spcPts val="4838"/>
              </a:lnSpc>
              <a:spcBef>
                <a:spcPts val="0"/>
              </a:spcBef>
              <a:buFont typeface="Wingdings 2" charset="0"/>
              <a:buNone/>
            </a:pPr>
            <a:r>
              <a:rPr kumimoji="0" lang="en-US" altLang="zh-TW" dirty="0">
                <a:latin typeface="Times New Roman" charset="0"/>
                <a:ea typeface="新細明體" charset="0"/>
                <a:cs typeface="Times New Roman" charset="0"/>
              </a:rPr>
              <a:t>   1. </a:t>
            </a:r>
            <a:r>
              <a:rPr kumimoji="0" lang="zh-TW" altLang="en-US" dirty="0">
                <a:latin typeface="Times New Roman" charset="0"/>
                <a:ea typeface="新細明體" charset="0"/>
                <a:cs typeface="Times New Roman" charset="0"/>
              </a:rPr>
              <a:t>為巴勒斯坦人發聲！</a:t>
            </a:r>
            <a:endParaRPr kumimoji="0" lang="en-US" altLang="zh-TW" dirty="0">
              <a:latin typeface="Times New Roman" charset="0"/>
              <a:ea typeface="新細明體" charset="0"/>
              <a:cs typeface="Times New Roman" charset="0"/>
            </a:endParaRPr>
          </a:p>
          <a:p>
            <a:pPr eaLnBrk="1" hangingPunct="1">
              <a:lnSpc>
                <a:spcPts val="4838"/>
              </a:lnSpc>
              <a:spcBef>
                <a:spcPts val="0"/>
              </a:spcBef>
              <a:buFont typeface="Wingdings 2" charset="0"/>
              <a:buNone/>
            </a:pPr>
            <a:r>
              <a:rPr kumimoji="0" lang="zh-TW" altLang="en-US" dirty="0">
                <a:latin typeface="Times New Roman" charset="0"/>
                <a:ea typeface="新細明體" charset="0"/>
                <a:cs typeface="Times New Roman" charset="0"/>
              </a:rPr>
              <a:t>   </a:t>
            </a:r>
            <a:r>
              <a:rPr kumimoji="0" lang="en-US" altLang="zh-TW" dirty="0">
                <a:latin typeface="Times New Roman" charset="0"/>
                <a:ea typeface="新細明體" charset="0"/>
                <a:cs typeface="Times New Roman" charset="0"/>
              </a:rPr>
              <a:t>2. </a:t>
            </a:r>
            <a:r>
              <a:rPr kumimoji="0" lang="zh-TW" altLang="en-US" dirty="0">
                <a:latin typeface="Times New Roman" charset="0"/>
                <a:ea typeface="新細明體" charset="0"/>
                <a:cs typeface="Times New Roman" charset="0"/>
              </a:rPr>
              <a:t>為南非「種族隔離」</a:t>
            </a:r>
            <a:r>
              <a:rPr kumimoji="0" lang="en-US" altLang="zh-TW" dirty="0">
                <a:latin typeface="Times New Roman" charset="0"/>
                <a:ea typeface="新細明體" charset="0"/>
                <a:cs typeface="Times New Roman" charset="0"/>
              </a:rPr>
              <a:t>(apartheid)</a:t>
            </a:r>
            <a:r>
              <a:rPr kumimoji="0" lang="zh-TW" altLang="en-US" dirty="0">
                <a:latin typeface="Times New Roman" charset="0"/>
                <a:ea typeface="新細明體" charset="0"/>
                <a:cs typeface="Times New Roman" charset="0"/>
              </a:rPr>
              <a:t>制度下的黑人受壓迫者發聲！</a:t>
            </a:r>
            <a:endParaRPr kumimoji="0" lang="en-US" altLang="zh-TW" dirty="0">
              <a:latin typeface="Times New Roman" charset="0"/>
              <a:ea typeface="新細明體" charset="0"/>
              <a:cs typeface="Times New Roman" charset="0"/>
            </a:endParaRPr>
          </a:p>
          <a:p>
            <a:pPr eaLnBrk="1" hangingPunct="1">
              <a:lnSpc>
                <a:spcPts val="4838"/>
              </a:lnSpc>
              <a:spcBef>
                <a:spcPts val="0"/>
              </a:spcBef>
              <a:buFont typeface="Wingdings 2" charset="0"/>
              <a:buNone/>
            </a:pPr>
            <a:endParaRPr kumimoji="0" lang="en-US" altLang="zh-TW" dirty="0">
              <a:latin typeface="Times New Roman" charset="0"/>
              <a:ea typeface="新細明體" charset="0"/>
              <a:cs typeface="Times New Roman" charset="0"/>
            </a:endParaRPr>
          </a:p>
          <a:p>
            <a:pPr eaLnBrk="1" hangingPunct="1">
              <a:lnSpc>
                <a:spcPts val="4838"/>
              </a:lnSpc>
              <a:spcBef>
                <a:spcPts val="0"/>
              </a:spcBef>
            </a:pPr>
            <a:r>
              <a:rPr kumimoji="0" lang="zh-TW" altLang="en-US" dirty="0" smtClean="0">
                <a:latin typeface="Times New Roman" charset="0"/>
                <a:ea typeface="新細明體" charset="0"/>
                <a:cs typeface="Times New Roman" charset="0"/>
              </a:rPr>
              <a:t>對</a:t>
            </a:r>
            <a:r>
              <a:rPr kumimoji="0" lang="zh-TW" altLang="en-US" dirty="0">
                <a:latin typeface="Times New Roman" charset="0"/>
                <a:ea typeface="新細明體" charset="0"/>
                <a:cs typeface="Times New Roman" charset="0"/>
              </a:rPr>
              <a:t>「公義」</a:t>
            </a:r>
            <a:r>
              <a:rPr kumimoji="0" lang="en-US" altLang="zh-TW" dirty="0">
                <a:latin typeface="Times New Roman" charset="0"/>
                <a:ea typeface="新細明體" charset="0"/>
                <a:cs typeface="Times New Roman" charset="0"/>
              </a:rPr>
              <a:t>(Justice)</a:t>
            </a:r>
            <a:r>
              <a:rPr kumimoji="0" lang="zh-TW" altLang="en-US" dirty="0">
                <a:latin typeface="Times New Roman" charset="0"/>
                <a:ea typeface="新細明體" charset="0"/>
                <a:cs typeface="Times New Roman" charset="0"/>
              </a:rPr>
              <a:t>產生委身的熱情！</a:t>
            </a:r>
            <a:endParaRPr kumimoji="0" lang="en-US" altLang="zh-TW" dirty="0">
              <a:latin typeface="Times New Roman" charset="0"/>
              <a:ea typeface="新細明體" charset="0"/>
              <a:cs typeface="Times New Roman" charset="0"/>
            </a:endParaRPr>
          </a:p>
          <a:p>
            <a:pPr eaLnBrk="1" hangingPunct="1">
              <a:buFont typeface="Wingdings 2" charset="0"/>
              <a:buNone/>
            </a:pPr>
            <a:endParaRPr kumimoji="0" lang="en-US" altLang="zh-TW" dirty="0">
              <a:latin typeface="Times New Roman" charset="0"/>
              <a:ea typeface="新細明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06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9474" y="274638"/>
            <a:ext cx="7864214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sz="4900" dirty="0" smtClean="0">
                <a:solidFill>
                  <a:srgbClr val="4F271C"/>
                </a:solidFill>
                <a:latin typeface="AR Maokai Heavy Big5" panose="020B0609010101010101" pitchFamily="49" charset="-120"/>
                <a:ea typeface="AR Maokai Heavy Big5" panose="020B0609010101010101" pitchFamily="49" charset="-120"/>
                <a:cs typeface="Times New Roman" pitchFamily="18" charset="0"/>
              </a:rPr>
              <a:t>被恩典塑造</a:t>
            </a:r>
            <a:r>
              <a:rPr lang="zh-TW" altLang="en-US" sz="4900" dirty="0" smtClean="0">
                <a:solidFill>
                  <a:srgbClr val="4F271C"/>
                </a:solidFill>
                <a:latin typeface="AR Maokai Heavy Big5" panose="020B0609010101010101" pitchFamily="49" charset="-120"/>
                <a:ea typeface="AR Maokai Heavy Big5" panose="020B0609010101010101" pitchFamily="49" charset="-120"/>
                <a:cs typeface="Times New Roman" pitchFamily="18" charset="0"/>
              </a:rPr>
              <a:t>，</a:t>
            </a:r>
            <a:r>
              <a:rPr lang="zh-TW" altLang="zh-TW" sz="4900" dirty="0" smtClean="0">
                <a:solidFill>
                  <a:srgbClr val="4F271C"/>
                </a:solidFill>
                <a:latin typeface="AR Maokai Heavy Big5" panose="020B0609010101010101" pitchFamily="49" charset="-120"/>
                <a:ea typeface="AR Maokai Heavy Big5" panose="020B0609010101010101" pitchFamily="49" charset="-120"/>
              </a:rPr>
              <a:t>追求真理和公義</a:t>
            </a:r>
            <a:r>
              <a:rPr lang="en-US" altLang="zh-TW" dirty="0" smtClean="0">
                <a:solidFill>
                  <a:srgbClr val="4F271C"/>
                </a:solidFill>
                <a:cs typeface="Times New Roman" pitchFamily="18" charset="0"/>
              </a:rPr>
              <a:t/>
            </a:r>
            <a:br>
              <a:rPr lang="en-US" altLang="zh-TW" dirty="0" smtClean="0">
                <a:solidFill>
                  <a:srgbClr val="4F271C"/>
                </a:solidFill>
                <a:cs typeface="Times New Roman" pitchFamily="18" charset="0"/>
              </a:rPr>
            </a:br>
            <a:r>
              <a:rPr lang="en-US" altLang="zh-TW" dirty="0" smtClean="0">
                <a:solidFill>
                  <a:srgbClr val="4F271C"/>
                </a:solidFill>
                <a:cs typeface="Times New Roman" pitchFamily="18" charset="0"/>
              </a:rPr>
              <a:t>Nicholas </a:t>
            </a:r>
            <a:r>
              <a:rPr lang="en-US" altLang="zh-TW" dirty="0" err="1" smtClean="0">
                <a:solidFill>
                  <a:srgbClr val="4F271C"/>
                </a:solidFill>
                <a:cs typeface="Times New Roman" pitchFamily="18" charset="0"/>
              </a:rPr>
              <a:t>Wolterstorff</a:t>
            </a:r>
            <a:endParaRPr lang="zh-TW" altLang="en-US" dirty="0">
              <a:solidFill>
                <a:srgbClr val="4F271C"/>
              </a:solidFill>
            </a:endParaRPr>
          </a:p>
        </p:txBody>
      </p:sp>
      <p:sp>
        <p:nvSpPr>
          <p:cNvPr id="31746" name="內容版面配置區 2"/>
          <p:cNvSpPr>
            <a:spLocks noGrp="1"/>
          </p:cNvSpPr>
          <p:nvPr>
            <p:ph idx="1"/>
          </p:nvPr>
        </p:nvSpPr>
        <p:spPr>
          <a:xfrm>
            <a:off x="1069474" y="1671052"/>
            <a:ext cx="7699876" cy="5186947"/>
          </a:xfrm>
        </p:spPr>
        <p:txBody>
          <a:bodyPr>
            <a:noAutofit/>
          </a:bodyPr>
          <a:lstStyle/>
          <a:p>
            <a:pPr eaLnBrk="1" hangingPunct="1">
              <a:lnSpc>
                <a:spcPts val="5638"/>
              </a:lnSpc>
              <a:spcBef>
                <a:spcPts val="0"/>
              </a:spcBef>
            </a:pPr>
            <a:r>
              <a:rPr kumimoji="0" lang="zh-TW" altLang="en-US" sz="2800" dirty="0">
                <a:latin typeface="Times New Roman" charset="0"/>
                <a:ea typeface="新細明體" charset="0"/>
                <a:cs typeface="Times New Roman" charset="0"/>
              </a:rPr>
              <a:t>當</a:t>
            </a:r>
            <a:r>
              <a:rPr kumimoji="0" lang="en-US" altLang="zh-TW" sz="2800" dirty="0">
                <a:latin typeface="Times New Roman" charset="0"/>
                <a:ea typeface="新細明體" charset="0"/>
                <a:cs typeface="Times New Roman" charset="0"/>
              </a:rPr>
              <a:t>25</a:t>
            </a:r>
            <a:r>
              <a:rPr kumimoji="0" lang="zh-TW" altLang="en-US" sz="2800" dirty="0">
                <a:latin typeface="Times New Roman" charset="0"/>
                <a:ea typeface="新細明體" charset="0"/>
                <a:cs typeface="Times New Roman" charset="0"/>
              </a:rPr>
              <a:t>歲的兒子</a:t>
            </a:r>
            <a:r>
              <a:rPr kumimoji="0" lang="en-US" altLang="zh-TW" sz="2800" dirty="0">
                <a:latin typeface="Times New Roman" charset="0"/>
                <a:ea typeface="新細明體" charset="0"/>
                <a:cs typeface="Times New Roman" charset="0"/>
              </a:rPr>
              <a:t>Eric</a:t>
            </a:r>
            <a:r>
              <a:rPr kumimoji="0" lang="zh-TW" altLang="en-US" sz="2800" dirty="0">
                <a:latin typeface="Times New Roman" charset="0"/>
                <a:ea typeface="新細明體" charset="0"/>
                <a:cs typeface="Times New Roman" charset="0"/>
              </a:rPr>
              <a:t>於登山發生意外死亡後，他面對人生最大危機。</a:t>
            </a:r>
            <a:endParaRPr kumimoji="0" lang="en-US" altLang="zh-TW" sz="2800" dirty="0">
              <a:latin typeface="Times New Roman" charset="0"/>
              <a:ea typeface="新細明體" charset="0"/>
              <a:cs typeface="Times New Roman" charset="0"/>
            </a:endParaRPr>
          </a:p>
          <a:p>
            <a:pPr eaLnBrk="1" hangingPunct="1">
              <a:lnSpc>
                <a:spcPts val="5638"/>
              </a:lnSpc>
              <a:spcBef>
                <a:spcPts val="0"/>
              </a:spcBef>
            </a:pPr>
            <a:r>
              <a:rPr kumimoji="0" lang="zh-TW" altLang="en-US" sz="2800" dirty="0">
                <a:latin typeface="Times New Roman" charset="0"/>
                <a:ea typeface="新細明體" charset="0"/>
                <a:cs typeface="Times New Roman" charset="0"/>
              </a:rPr>
              <a:t>他告白：「你若真的要知道我是誰，</a:t>
            </a:r>
            <a:r>
              <a:rPr kumimoji="0" lang="zh-TW" altLang="en-US" sz="2800" dirty="0" smtClean="0">
                <a:latin typeface="Times New Roman" charset="0"/>
                <a:ea typeface="新細明體" charset="0"/>
                <a:cs typeface="Times New Roman" charset="0"/>
              </a:rPr>
              <a:t>我是死了兒子的人</a:t>
            </a:r>
            <a:r>
              <a:rPr kumimoji="0" lang="zh-TW" altLang="en-US" sz="2800" dirty="0">
                <a:latin typeface="Times New Roman" charset="0"/>
                <a:ea typeface="新細明體" charset="0"/>
                <a:cs typeface="Times New Roman" charset="0"/>
              </a:rPr>
              <a:t>。然而，我卻是以救贖的觀點來接納這個事實。我必須經過很久，才學習到如何以救贖的角度來接納自己的苦難，沒有人可以停止學習！</a:t>
            </a:r>
            <a:r>
              <a:rPr kumimoji="0" lang="zh-TW" altLang="en-US" sz="2800" dirty="0" smtClean="0">
                <a:latin typeface="Times New Roman" charset="0"/>
                <a:ea typeface="新細明體" charset="0"/>
                <a:cs typeface="Times New Roman" charset="0"/>
              </a:rPr>
              <a:t>」</a:t>
            </a:r>
            <a:r>
              <a:rPr kumimoji="0" lang="en-US" altLang="zh-TW" sz="2800" dirty="0" smtClean="0">
                <a:latin typeface="Times New Roman" charset="0"/>
                <a:ea typeface="新細明體" charset="0"/>
                <a:cs typeface="Times New Roman" charset="0"/>
              </a:rPr>
              <a:t>1987</a:t>
            </a:r>
            <a:r>
              <a:rPr kumimoji="0" lang="zh-TW" altLang="en-US" sz="2800" dirty="0">
                <a:latin typeface="Times New Roman" charset="0"/>
                <a:ea typeface="新細明體" charset="0"/>
                <a:cs typeface="Times New Roman" charset="0"/>
              </a:rPr>
              <a:t>年，他出版</a:t>
            </a:r>
            <a:r>
              <a:rPr kumimoji="0" lang="en-US" altLang="zh-TW" sz="2800" i="1" dirty="0">
                <a:latin typeface="Times New Roman" charset="0"/>
                <a:ea typeface="新細明體" charset="0"/>
                <a:cs typeface="Times New Roman" charset="0"/>
              </a:rPr>
              <a:t>Lament for a Son</a:t>
            </a:r>
            <a:r>
              <a:rPr kumimoji="0" lang="zh-TW" altLang="en-US" sz="2800" dirty="0">
                <a:latin typeface="Times New Roman" charset="0"/>
                <a:ea typeface="新細明體" charset="0"/>
                <a:cs typeface="Times New Roman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19952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9368" y="106948"/>
            <a:ext cx="7904320" cy="124990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sz="4900" dirty="0" smtClean="0">
                <a:solidFill>
                  <a:srgbClr val="4F271C"/>
                </a:solidFill>
                <a:latin typeface="AR Maokai Heavy Big5" panose="020B0609010101010101" pitchFamily="49" charset="-120"/>
                <a:ea typeface="AR Maokai Heavy Big5" panose="020B0609010101010101" pitchFamily="49" charset="-120"/>
                <a:cs typeface="Times New Roman" pitchFamily="18" charset="0"/>
              </a:rPr>
              <a:t>被恩典塑造</a:t>
            </a:r>
            <a:r>
              <a:rPr lang="zh-TW" altLang="en-US" sz="4900" dirty="0" smtClean="0">
                <a:solidFill>
                  <a:srgbClr val="4F271C"/>
                </a:solidFill>
                <a:latin typeface="AR Maokai Heavy Big5" panose="020B0609010101010101" pitchFamily="49" charset="-120"/>
                <a:ea typeface="AR Maokai Heavy Big5" panose="020B0609010101010101" pitchFamily="49" charset="-120"/>
                <a:cs typeface="Times New Roman" pitchFamily="18" charset="0"/>
              </a:rPr>
              <a:t>，</a:t>
            </a:r>
            <a:r>
              <a:rPr lang="zh-TW" altLang="zh-TW" sz="4900" dirty="0" smtClean="0">
                <a:solidFill>
                  <a:srgbClr val="4F271C"/>
                </a:solidFill>
                <a:latin typeface="AR Maokai Heavy Big5" panose="020B0609010101010101" pitchFamily="49" charset="-120"/>
                <a:ea typeface="AR Maokai Heavy Big5" panose="020B0609010101010101" pitchFamily="49" charset="-120"/>
              </a:rPr>
              <a:t>追求真理和公義</a:t>
            </a:r>
            <a:r>
              <a:rPr lang="en-US" altLang="zh-TW" dirty="0" smtClean="0">
                <a:solidFill>
                  <a:srgbClr val="4F271C"/>
                </a:solidFill>
                <a:cs typeface="Times New Roman" pitchFamily="18" charset="0"/>
              </a:rPr>
              <a:t/>
            </a:r>
            <a:br>
              <a:rPr lang="en-US" altLang="zh-TW" dirty="0" smtClean="0">
                <a:solidFill>
                  <a:srgbClr val="4F271C"/>
                </a:solidFill>
                <a:cs typeface="Times New Roman" pitchFamily="18" charset="0"/>
              </a:rPr>
            </a:br>
            <a:r>
              <a:rPr lang="en-US" altLang="zh-TW" dirty="0" smtClean="0">
                <a:solidFill>
                  <a:srgbClr val="4F271C"/>
                </a:solidFill>
                <a:cs typeface="Times New Roman" pitchFamily="18" charset="0"/>
              </a:rPr>
              <a:t>Nicholas </a:t>
            </a:r>
            <a:r>
              <a:rPr lang="en-US" altLang="zh-TW" dirty="0" err="1" smtClean="0">
                <a:solidFill>
                  <a:srgbClr val="4F271C"/>
                </a:solidFill>
                <a:cs typeface="Times New Roman" pitchFamily="18" charset="0"/>
              </a:rPr>
              <a:t>Wolterstorff</a:t>
            </a:r>
            <a:endParaRPr lang="zh-TW" altLang="en-US" dirty="0">
              <a:solidFill>
                <a:srgbClr val="4F271C"/>
              </a:solidFill>
              <a:cs typeface="Times New Roman" pitchFamily="18" charset="0"/>
            </a:endParaRPr>
          </a:p>
        </p:txBody>
      </p:sp>
      <p:pic>
        <p:nvPicPr>
          <p:cNvPr id="32770" name="Picture 2" descr="C:\Users\giongun\Desktop\978080280294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4705" y="1707641"/>
            <a:ext cx="2972308" cy="4905399"/>
          </a:xfrm>
          <a:noFill/>
        </p:spPr>
      </p:pic>
    </p:spTree>
    <p:extLst>
      <p:ext uri="{BB962C8B-B14F-4D97-AF65-F5344CB8AC3E}">
        <p14:creationId xmlns:p14="http://schemas.microsoft.com/office/powerpoint/2010/main" val="117786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9368" y="93579"/>
            <a:ext cx="7904320" cy="112294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sz="4900" dirty="0" smtClean="0">
                <a:solidFill>
                  <a:srgbClr val="4F271C"/>
                </a:solidFill>
                <a:latin typeface="AR Maokai Heavy Big5" panose="020B0609010101010101" pitchFamily="49" charset="-120"/>
                <a:ea typeface="AR Maokai Heavy Big5" panose="020B0609010101010101" pitchFamily="49" charset="-120"/>
                <a:cs typeface="Times New Roman" pitchFamily="18" charset="0"/>
              </a:rPr>
              <a:t>被恩典塑造</a:t>
            </a:r>
            <a:r>
              <a:rPr lang="zh-TW" altLang="en-US" sz="4900" dirty="0" smtClean="0">
                <a:solidFill>
                  <a:srgbClr val="4F271C"/>
                </a:solidFill>
                <a:latin typeface="AR Maokai Heavy Big5" panose="020B0609010101010101" pitchFamily="49" charset="-120"/>
                <a:ea typeface="AR Maokai Heavy Big5" panose="020B0609010101010101" pitchFamily="49" charset="-120"/>
                <a:cs typeface="Times New Roman" pitchFamily="18" charset="0"/>
              </a:rPr>
              <a:t>，</a:t>
            </a:r>
            <a:r>
              <a:rPr lang="zh-TW" altLang="zh-TW" sz="4900" dirty="0" smtClean="0">
                <a:solidFill>
                  <a:srgbClr val="4F271C"/>
                </a:solidFill>
                <a:latin typeface="AR Maokai Heavy Big5" panose="020B0609010101010101" pitchFamily="49" charset="-120"/>
                <a:ea typeface="AR Maokai Heavy Big5" panose="020B0609010101010101" pitchFamily="49" charset="-120"/>
              </a:rPr>
              <a:t>追求真理和公義</a:t>
            </a:r>
            <a:r>
              <a:rPr lang="en-US" altLang="zh-TW" dirty="0" smtClean="0">
                <a:solidFill>
                  <a:srgbClr val="4F271C"/>
                </a:solidFill>
                <a:cs typeface="Times New Roman" pitchFamily="18" charset="0"/>
              </a:rPr>
              <a:t/>
            </a:r>
            <a:br>
              <a:rPr lang="en-US" altLang="zh-TW" dirty="0" smtClean="0">
                <a:solidFill>
                  <a:srgbClr val="4F271C"/>
                </a:solidFill>
                <a:cs typeface="Times New Roman" pitchFamily="18" charset="0"/>
              </a:rPr>
            </a:br>
            <a:r>
              <a:rPr lang="en-US" altLang="zh-TW" dirty="0" smtClean="0">
                <a:solidFill>
                  <a:srgbClr val="4F271C"/>
                </a:solidFill>
                <a:cs typeface="Times New Roman" pitchFamily="18" charset="0"/>
              </a:rPr>
              <a:t>Nicholas </a:t>
            </a:r>
            <a:r>
              <a:rPr lang="en-US" altLang="zh-TW" dirty="0" err="1" smtClean="0">
                <a:solidFill>
                  <a:srgbClr val="4F271C"/>
                </a:solidFill>
                <a:cs typeface="Times New Roman" pitchFamily="18" charset="0"/>
              </a:rPr>
              <a:t>Wolterstorff</a:t>
            </a:r>
            <a:endParaRPr lang="zh-TW" altLang="en-US" dirty="0">
              <a:solidFill>
                <a:srgbClr val="4F271C"/>
              </a:solidFill>
            </a:endParaRPr>
          </a:p>
        </p:txBody>
      </p:sp>
      <p:sp>
        <p:nvSpPr>
          <p:cNvPr id="33794" name="內容版面配置區 2"/>
          <p:cNvSpPr>
            <a:spLocks noGrp="1"/>
          </p:cNvSpPr>
          <p:nvPr>
            <p:ph idx="1"/>
          </p:nvPr>
        </p:nvSpPr>
        <p:spPr>
          <a:xfrm>
            <a:off x="1029368" y="1484313"/>
            <a:ext cx="7657432" cy="4916487"/>
          </a:xfrm>
        </p:spPr>
        <p:txBody>
          <a:bodyPr/>
          <a:lstStyle/>
          <a:p>
            <a:pPr eaLnBrk="1" hangingPunct="1"/>
            <a:r>
              <a:rPr kumimoji="0" lang="zh-TW" altLang="en-US" dirty="0">
                <a:latin typeface="Times New Roman" charset="0"/>
                <a:ea typeface="新細明體" charset="0"/>
                <a:cs typeface="Times New Roman" charset="0"/>
              </a:rPr>
              <a:t>改革宗傳統名著：</a:t>
            </a:r>
            <a:r>
              <a:rPr kumimoji="0" lang="en-US" altLang="zh-TW" dirty="0">
                <a:latin typeface="Times New Roman" charset="0"/>
                <a:ea typeface="新細明體" charset="0"/>
                <a:cs typeface="Times New Roman" charset="0"/>
              </a:rPr>
              <a:t>《</a:t>
            </a:r>
            <a:r>
              <a:rPr kumimoji="0" lang="zh-TW" altLang="en-US" dirty="0">
                <a:latin typeface="Times New Roman" charset="0"/>
                <a:ea typeface="新細明體" charset="0"/>
                <a:cs typeface="Times New Roman" charset="0"/>
              </a:rPr>
              <a:t>直到公義與和平相擁抱</a:t>
            </a:r>
            <a:r>
              <a:rPr kumimoji="0" lang="en-US" altLang="zh-TW" dirty="0">
                <a:latin typeface="Times New Roman" charset="0"/>
                <a:ea typeface="新細明體" charset="0"/>
                <a:cs typeface="Times New Roman" charset="0"/>
              </a:rPr>
              <a:t>》(</a:t>
            </a:r>
            <a:r>
              <a:rPr kumimoji="0" lang="en-US" altLang="zh-TW" i="1" dirty="0">
                <a:latin typeface="Times New Roman" charset="0"/>
                <a:ea typeface="新細明體" charset="0"/>
                <a:cs typeface="Times New Roman" charset="0"/>
              </a:rPr>
              <a:t>Until Justice and Peace Embrace</a:t>
            </a:r>
            <a:r>
              <a:rPr kumimoji="0" lang="en-US" altLang="zh-TW" dirty="0">
                <a:latin typeface="Times New Roman" charset="0"/>
                <a:ea typeface="新細明體" charset="0"/>
                <a:cs typeface="Times New Roman" charset="0"/>
              </a:rPr>
              <a:t>)</a:t>
            </a:r>
            <a:r>
              <a:rPr kumimoji="0" lang="zh-TW" altLang="en-US" dirty="0">
                <a:latin typeface="Times New Roman" charset="0"/>
                <a:ea typeface="新細明體" charset="0"/>
                <a:cs typeface="Times New Roman" charset="0"/>
              </a:rPr>
              <a:t>。</a:t>
            </a:r>
            <a:endParaRPr kumimoji="0" lang="en-US" altLang="zh-TW" dirty="0">
              <a:latin typeface="Times New Roman" charset="0"/>
              <a:ea typeface="新細明體" charset="0"/>
              <a:cs typeface="Times New Roman" charset="0"/>
            </a:endParaRPr>
          </a:p>
          <a:p>
            <a:pPr eaLnBrk="1" hangingPunct="1"/>
            <a:endParaRPr kumimoji="0" lang="en-US" altLang="zh-TW" dirty="0">
              <a:latin typeface="新細明體" charset="0"/>
              <a:ea typeface="新細明體" charset="0"/>
            </a:endParaRPr>
          </a:p>
          <a:p>
            <a:pPr eaLnBrk="1" hangingPunct="1"/>
            <a:endParaRPr kumimoji="0" lang="zh-TW" altLang="en-US" dirty="0">
              <a:latin typeface="Times New Roman" charset="0"/>
              <a:ea typeface="新細明體" charset="0"/>
            </a:endParaRPr>
          </a:p>
        </p:txBody>
      </p:sp>
      <p:pic>
        <p:nvPicPr>
          <p:cNvPr id="33795" name="圖片 3" descr="0-8028-1980-X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4" y="2812837"/>
            <a:ext cx="2587538" cy="388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10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標題 1"/>
          <p:cNvSpPr>
            <a:spLocks noGrp="1"/>
          </p:cNvSpPr>
          <p:nvPr>
            <p:ph type="title"/>
          </p:nvPr>
        </p:nvSpPr>
        <p:spPr>
          <a:xfrm>
            <a:off x="1010500" y="0"/>
            <a:ext cx="7847750" cy="1093788"/>
          </a:xfrm>
        </p:spPr>
        <p:txBody>
          <a:bodyPr/>
          <a:lstStyle/>
          <a:p>
            <a:r>
              <a:rPr lang="en-US" altLang="zh-TW" sz="4800" dirty="0" err="1">
                <a:latin typeface="Times New Roman" charset="0"/>
                <a:ea typeface="新細明體" charset="0"/>
                <a:cs typeface="Times New Roman" charset="0"/>
              </a:rPr>
              <a:t>Elie</a:t>
            </a:r>
            <a:r>
              <a:rPr lang="en-US" altLang="zh-TW" sz="4800" dirty="0">
                <a:latin typeface="Times New Roman" charset="0"/>
                <a:ea typeface="新細明體" charset="0"/>
                <a:cs typeface="Times New Roman" charset="0"/>
              </a:rPr>
              <a:t> Wiesel, </a:t>
            </a:r>
            <a:r>
              <a:rPr lang="en-US" altLang="zh-TW" sz="4800" i="1" dirty="0">
                <a:latin typeface="Times New Roman" charset="0"/>
                <a:ea typeface="新細明體" charset="0"/>
                <a:cs typeface="Times New Roman" charset="0"/>
              </a:rPr>
              <a:t>Night</a:t>
            </a:r>
            <a:r>
              <a:rPr lang="en-US" altLang="zh-TW" sz="4800" dirty="0">
                <a:latin typeface="Times New Roman" charset="0"/>
                <a:ea typeface="新細明體" charset="0"/>
                <a:cs typeface="Times New Roman" charset="0"/>
              </a:rPr>
              <a:t> </a:t>
            </a:r>
            <a:r>
              <a:rPr lang="zh-TW" altLang="en-US" sz="4800" dirty="0">
                <a:latin typeface="Times New Roman" charset="0"/>
                <a:ea typeface="新細明體" charset="0"/>
                <a:cs typeface="Times New Roman" charset="0"/>
              </a:rPr>
              <a:t>（暗夜）</a:t>
            </a:r>
          </a:p>
        </p:txBody>
      </p:sp>
      <p:pic>
        <p:nvPicPr>
          <p:cNvPr id="75778" name="Picture 2" descr="C:\Users\giongun\Desktop\night_cover_l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6645" y="1437691"/>
            <a:ext cx="2989262" cy="5059362"/>
          </a:xfrm>
        </p:spPr>
      </p:pic>
      <p:pic>
        <p:nvPicPr>
          <p:cNvPr id="75779" name="Picture 3" descr="C:\Users\giongun\Desktop\nigh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022" y="1581902"/>
            <a:ext cx="3398837" cy="468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88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標題 1"/>
          <p:cNvSpPr>
            <a:spLocks noGrp="1"/>
          </p:cNvSpPr>
          <p:nvPr>
            <p:ph type="title"/>
          </p:nvPr>
        </p:nvSpPr>
        <p:spPr>
          <a:xfrm>
            <a:off x="995241" y="0"/>
            <a:ext cx="7938447" cy="942164"/>
          </a:xfrm>
        </p:spPr>
        <p:txBody>
          <a:bodyPr/>
          <a:lstStyle/>
          <a:p>
            <a:r>
              <a:rPr lang="zh-TW" altLang="en-US" sz="4800" dirty="0">
                <a:latin typeface="Times New Roman" charset="0"/>
                <a:ea typeface="新細明體" charset="0"/>
              </a:rPr>
              <a:t>威塞爾</a:t>
            </a:r>
            <a:r>
              <a:rPr lang="en-US" altLang="zh-TW" sz="4800" dirty="0">
                <a:latin typeface="Times New Roman" charset="0"/>
                <a:ea typeface="新細明體" charset="0"/>
              </a:rPr>
              <a:t>(</a:t>
            </a:r>
            <a:r>
              <a:rPr lang="en-US" altLang="zh-TW" sz="4800" dirty="0" err="1">
                <a:latin typeface="Times New Roman" charset="0"/>
                <a:ea typeface="新細明體" charset="0"/>
              </a:rPr>
              <a:t>Elie</a:t>
            </a:r>
            <a:r>
              <a:rPr lang="en-US" altLang="zh-TW" sz="4800" dirty="0">
                <a:latin typeface="Times New Roman" charset="0"/>
                <a:ea typeface="新細明體" charset="0"/>
              </a:rPr>
              <a:t> Wiesel) </a:t>
            </a:r>
            <a:endParaRPr lang="zh-TW" altLang="en-US" sz="4800" dirty="0">
              <a:latin typeface="Times New Roman" charset="0"/>
              <a:ea typeface="新細明體" charset="0"/>
            </a:endParaRPr>
          </a:p>
        </p:txBody>
      </p:sp>
      <p:pic>
        <p:nvPicPr>
          <p:cNvPr id="74754" name="Picture 2" descr="C:\Users\giongun\Desktop\wiese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5241" y="1911684"/>
            <a:ext cx="2632699" cy="4112293"/>
          </a:xfrm>
        </p:spPr>
      </p:pic>
      <p:pic>
        <p:nvPicPr>
          <p:cNvPr id="74755" name="Picture 3" descr="C:\Users\giongun\Desktop\auschwit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7" y="2205038"/>
            <a:ext cx="5148263" cy="35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9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4155" y="260350"/>
            <a:ext cx="7945220" cy="708025"/>
          </a:xfrm>
        </p:spPr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en-US" altLang="zh-TW" dirty="0" err="1" smtClean="0">
                <a:latin typeface="Times New Roman"/>
                <a:cs typeface="Times New Roman"/>
              </a:rPr>
              <a:t>Elie</a:t>
            </a:r>
            <a:r>
              <a:rPr lang="en-US" altLang="zh-TW" dirty="0" smtClean="0">
                <a:latin typeface="Times New Roman"/>
                <a:cs typeface="Times New Roman"/>
              </a:rPr>
              <a:t> Wiesel</a:t>
            </a:r>
            <a:r>
              <a:rPr lang="zh-TW" altLang="zh-TW" dirty="0" smtClean="0">
                <a:latin typeface="Times New Roman"/>
                <a:cs typeface="Times New Roman"/>
              </a:rPr>
              <a:t>，《一個猶太人在今天》</a:t>
            </a:r>
            <a:endParaRPr lang="zh-TW" altLang="en-US" i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768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032" r="-81032"/>
          <a:stretch>
            <a:fillRect/>
          </a:stretch>
        </p:blipFill>
        <p:spPr>
          <a:xfrm>
            <a:off x="3614660" y="1608221"/>
            <a:ext cx="7498080" cy="4800600"/>
          </a:xfrm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10" y="1489075"/>
            <a:ext cx="4143375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61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標題 1"/>
          <p:cNvSpPr>
            <a:spLocks noGrp="1"/>
          </p:cNvSpPr>
          <p:nvPr>
            <p:ph type="title"/>
          </p:nvPr>
        </p:nvSpPr>
        <p:spPr>
          <a:xfrm>
            <a:off x="1010500" y="188913"/>
            <a:ext cx="7217513" cy="1008062"/>
          </a:xfrm>
        </p:spPr>
        <p:txBody>
          <a:bodyPr/>
          <a:lstStyle/>
          <a:p>
            <a:r>
              <a:rPr kumimoji="0" lang="zh-TW" altLang="en-US" sz="4000" dirty="0">
                <a:solidFill>
                  <a:srgbClr val="000000"/>
                </a:solidFill>
                <a:latin typeface="Goudy Old Style" charset="0"/>
                <a:ea typeface="新細明體" charset="0"/>
              </a:rPr>
              <a:t>藍茨</a:t>
            </a:r>
            <a:r>
              <a:rPr kumimoji="0" lang="en-US" altLang="zh-TW" sz="4000" dirty="0">
                <a:solidFill>
                  <a:srgbClr val="000000"/>
                </a:solidFill>
                <a:latin typeface="Goudy Old Style" charset="0"/>
                <a:ea typeface="新細明體" charset="0"/>
              </a:rPr>
              <a:t>(Siegfried Lenz)</a:t>
            </a:r>
            <a:r>
              <a:rPr kumimoji="0" lang="zh-TW" altLang="en-US" sz="4000" dirty="0">
                <a:solidFill>
                  <a:srgbClr val="000000"/>
                </a:solidFill>
                <a:latin typeface="Goudy Old Style" charset="0"/>
                <a:ea typeface="新細明體" charset="0"/>
              </a:rPr>
              <a:t>，</a:t>
            </a:r>
            <a:r>
              <a:rPr kumimoji="0" lang="zh-TW" sz="4000" dirty="0">
                <a:solidFill>
                  <a:srgbClr val="000000"/>
                </a:solidFill>
                <a:latin typeface="Goudy Old Style" charset="0"/>
                <a:ea typeface="新細明體" charset="0"/>
              </a:rPr>
              <a:t>《</a:t>
            </a:r>
            <a:r>
              <a:rPr kumimoji="0" lang="zh-TW" altLang="en-US" sz="4000" dirty="0">
                <a:solidFill>
                  <a:srgbClr val="000000"/>
                </a:solidFill>
                <a:latin typeface="Goudy Old Style" charset="0"/>
                <a:ea typeface="新細明體" charset="0"/>
              </a:rPr>
              <a:t>德語課</a:t>
            </a:r>
            <a:r>
              <a:rPr kumimoji="0" lang="zh-TW" sz="4000" dirty="0">
                <a:solidFill>
                  <a:srgbClr val="000000"/>
                </a:solidFill>
                <a:latin typeface="Goudy Old Style" charset="0"/>
                <a:ea typeface="新細明體" charset="0"/>
              </a:rPr>
              <a:t>》</a:t>
            </a:r>
            <a:r>
              <a:rPr kumimoji="0" lang="en-GB" altLang="zh-TW" sz="4000" dirty="0">
                <a:solidFill>
                  <a:srgbClr val="000000"/>
                </a:solidFill>
                <a:latin typeface="Goudy Old Style" charset="0"/>
                <a:ea typeface="新細明體" charset="0"/>
              </a:rPr>
              <a:t> </a:t>
            </a:r>
            <a:endParaRPr kumimoji="0" lang="zh-TW" altLang="en-US" sz="4000" dirty="0">
              <a:solidFill>
                <a:srgbClr val="000000"/>
              </a:solidFill>
              <a:latin typeface="Goudy Old Style" charset="0"/>
              <a:ea typeface="新細明體" charset="0"/>
            </a:endParaRPr>
          </a:p>
        </p:txBody>
      </p:sp>
      <p:pic>
        <p:nvPicPr>
          <p:cNvPr id="54274" name="內容版面配置區 3" descr="imag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630" r="-69630"/>
          <a:stretch>
            <a:fillRect/>
          </a:stretch>
        </p:blipFill>
        <p:spPr>
          <a:xfrm>
            <a:off x="-1039402" y="1773238"/>
            <a:ext cx="7772400" cy="4572000"/>
          </a:xfrm>
        </p:spPr>
      </p:pic>
      <p:pic>
        <p:nvPicPr>
          <p:cNvPr id="54275" name="圖片 4" descr="3cov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209" y="1773238"/>
            <a:ext cx="3189287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5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標題 1"/>
          <p:cNvSpPr>
            <a:spLocks noGrp="1"/>
          </p:cNvSpPr>
          <p:nvPr>
            <p:ph type="title"/>
          </p:nvPr>
        </p:nvSpPr>
        <p:spPr>
          <a:xfrm>
            <a:off x="1082842" y="147054"/>
            <a:ext cx="7205579" cy="949157"/>
          </a:xfrm>
        </p:spPr>
        <p:txBody>
          <a:bodyPr>
            <a:normAutofit fontScale="90000"/>
          </a:bodyPr>
          <a:lstStyle/>
          <a:p>
            <a:pPr marL="53975"/>
            <a:r>
              <a:rPr lang="zh-TW" altLang="en-US" sz="4800" dirty="0">
                <a:solidFill>
                  <a:srgbClr val="000000"/>
                </a:solidFill>
                <a:latin typeface="Times New Roman" charset="0"/>
                <a:ea typeface="新細明體" charset="0"/>
              </a:rPr>
              <a:t>徐林克，</a:t>
            </a:r>
            <a:r>
              <a:rPr lang="zh-TW" sz="4800" dirty="0">
                <a:solidFill>
                  <a:srgbClr val="000000"/>
                </a:solidFill>
                <a:latin typeface="Times New Roman" charset="0"/>
                <a:ea typeface="新細明體" charset="0"/>
              </a:rPr>
              <a:t>《</a:t>
            </a:r>
            <a:r>
              <a:rPr lang="zh-TW" altLang="en-US" sz="4800" dirty="0">
                <a:solidFill>
                  <a:srgbClr val="000000"/>
                </a:solidFill>
                <a:latin typeface="Times New Roman" charset="0"/>
                <a:ea typeface="新細明體" charset="0"/>
              </a:rPr>
              <a:t>我願意為妳朗讀</a:t>
            </a:r>
            <a:r>
              <a:rPr lang="zh-TW" sz="4800" dirty="0">
                <a:solidFill>
                  <a:srgbClr val="000000"/>
                </a:solidFill>
                <a:latin typeface="Times New Roman" charset="0"/>
                <a:ea typeface="新細明體" charset="0"/>
              </a:rPr>
              <a:t>》</a:t>
            </a:r>
            <a:endParaRPr lang="zh-TW" altLang="en-US" sz="4800" dirty="0">
              <a:solidFill>
                <a:srgbClr val="000000"/>
              </a:solidFill>
              <a:latin typeface="Times New Roman" charset="0"/>
              <a:ea typeface="新細明體" charset="0"/>
            </a:endParaRPr>
          </a:p>
        </p:txBody>
      </p:sp>
      <p:pic>
        <p:nvPicPr>
          <p:cNvPr id="737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455" r="-70455"/>
          <a:stretch>
            <a:fillRect/>
          </a:stretch>
        </p:blipFill>
        <p:spPr>
          <a:xfrm>
            <a:off x="646673" y="1417638"/>
            <a:ext cx="8497327" cy="5440362"/>
          </a:xfrm>
        </p:spPr>
      </p:pic>
    </p:spTree>
    <p:extLst>
      <p:ext uri="{BB962C8B-B14F-4D97-AF65-F5344CB8AC3E}">
        <p14:creationId xmlns:p14="http://schemas.microsoft.com/office/powerpoint/2010/main" val="330886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0600"/>
            <a:ext cx="9144000" cy="5257800"/>
          </a:xfrm>
        </p:spPr>
        <p:txBody>
          <a:bodyPr anchor="t" anchorCtr="0">
            <a:noAutofit/>
          </a:bodyPr>
          <a:lstStyle/>
          <a:p>
            <a:pPr algn="ctr"/>
            <a: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哈利路亞！榮耀的君王</a:t>
            </a:r>
            <a:b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</a:br>
            <a: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道成肉身為愛來降生</a:t>
            </a:r>
            <a:b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</a:br>
            <a: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我靈謳咾你</a:t>
            </a:r>
            <a:b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</a:br>
            <a: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全意敬拜你</a:t>
            </a:r>
            <a:b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</a:br>
            <a: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你是創造萬物</a:t>
            </a:r>
            <a:b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</a:br>
            <a: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獨一的真神</a:t>
            </a:r>
            <a:endParaRPr lang="en-US" altLang="zh-TW" sz="5000" dirty="0">
              <a:solidFill>
                <a:schemeClr val="tx1"/>
              </a:solidFill>
              <a:effectLst/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524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600" b="1" u="sng" dirty="0">
                <a:solidFill>
                  <a:prstClr val="black"/>
                </a:solidFill>
                <a:latin typeface="DFKai-SB" pitchFamily="65" charset="-120"/>
                <a:ea typeface="DFKai-SB" pitchFamily="65" charset="-120"/>
                <a:cs typeface="David" pitchFamily="34" charset="-79"/>
              </a:rPr>
              <a:t>我的心啊你著歡喜出聲</a:t>
            </a:r>
            <a:endParaRPr lang="en-US" sz="3600" b="1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604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標題 1"/>
          <p:cNvSpPr>
            <a:spLocks noGrp="1"/>
          </p:cNvSpPr>
          <p:nvPr>
            <p:ph type="title"/>
          </p:nvPr>
        </p:nvSpPr>
        <p:spPr>
          <a:xfrm>
            <a:off x="1002632" y="39688"/>
            <a:ext cx="7855618" cy="1176838"/>
          </a:xfrm>
        </p:spPr>
        <p:txBody>
          <a:bodyPr>
            <a:normAutofit fontScale="90000"/>
          </a:bodyPr>
          <a:lstStyle/>
          <a:p>
            <a:r>
              <a:rPr kumimoji="0" lang="zh-TW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《</a:t>
            </a:r>
            <a:r>
              <a:rPr lang="zh-TW" altLang="en-US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紫色姐妹花</a:t>
            </a:r>
            <a:r>
              <a:rPr lang="en-US" altLang="zh-TW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 </a:t>
            </a:r>
            <a:r>
              <a:rPr kumimoji="0" lang="zh-TW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》</a:t>
            </a:r>
            <a:r>
              <a:rPr lang="zh-TW" altLang="en-US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(</a:t>
            </a:r>
            <a:r>
              <a:rPr lang="en-US" altLang="zh-TW" i="1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The Color Purple</a:t>
            </a:r>
            <a:r>
              <a:rPr lang="en-US" altLang="zh-TW" dirty="0">
                <a:solidFill>
                  <a:srgbClr val="000000"/>
                </a:solidFill>
                <a:latin typeface="Times New Roman" charset="0"/>
                <a:ea typeface="新細明體" charset="0"/>
                <a:cs typeface="Times New Roman" charset="0"/>
              </a:rPr>
              <a:t>)</a:t>
            </a:r>
            <a:endParaRPr lang="zh-TW" altLang="en-US" dirty="0">
              <a:solidFill>
                <a:srgbClr val="000000"/>
              </a:solidFill>
              <a:latin typeface="Times New Roman" charset="0"/>
              <a:ea typeface="新細明體" charset="0"/>
              <a:cs typeface="Times New Roman" charset="0"/>
            </a:endParaRPr>
          </a:p>
        </p:txBody>
      </p:sp>
      <p:pic>
        <p:nvPicPr>
          <p:cNvPr id="77826" name="內容版面配置區 3" descr="Color Purpl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29" r="-16029"/>
          <a:stretch>
            <a:fillRect/>
          </a:stretch>
        </p:blipFill>
        <p:spPr>
          <a:xfrm>
            <a:off x="267369" y="1622175"/>
            <a:ext cx="9307513" cy="5003800"/>
          </a:xfrm>
        </p:spPr>
      </p:pic>
    </p:spTree>
    <p:extLst>
      <p:ext uri="{BB962C8B-B14F-4D97-AF65-F5344CB8AC3E}">
        <p14:creationId xmlns:p14="http://schemas.microsoft.com/office/powerpoint/2010/main" val="35933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標題 1"/>
          <p:cNvSpPr>
            <a:spLocks noGrp="1"/>
          </p:cNvSpPr>
          <p:nvPr>
            <p:ph type="title"/>
          </p:nvPr>
        </p:nvSpPr>
        <p:spPr>
          <a:xfrm>
            <a:off x="983189" y="115888"/>
            <a:ext cx="7909986" cy="1003785"/>
          </a:xfrm>
        </p:spPr>
        <p:txBody>
          <a:bodyPr/>
          <a:lstStyle/>
          <a:p>
            <a:r>
              <a:rPr lang="en-US" altLang="zh-TW" dirty="0">
                <a:latin typeface="Times New Roman" charset="0"/>
                <a:ea typeface="新細明體" charset="0"/>
              </a:rPr>
              <a:t>Harper Lee, </a:t>
            </a:r>
            <a:r>
              <a:rPr lang="en-US" altLang="zh-TW" i="1" dirty="0">
                <a:latin typeface="Times New Roman" charset="0"/>
                <a:ea typeface="新細明體" charset="0"/>
              </a:rPr>
              <a:t>To Kill a Mockingbird</a:t>
            </a:r>
            <a:endParaRPr lang="zh-TW" altLang="en-US" i="1" dirty="0">
              <a:latin typeface="Times New Roman" charset="0"/>
              <a:ea typeface="新細明體" charset="0"/>
            </a:endParaRPr>
          </a:p>
        </p:txBody>
      </p:sp>
      <p:pic>
        <p:nvPicPr>
          <p:cNvPr id="78850" name="內容版面配置區 3" descr="Mockingbird Nextdoor142441051900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474" r="-65474"/>
          <a:stretch>
            <a:fillRect/>
          </a:stretch>
        </p:blipFill>
        <p:spPr>
          <a:xfrm>
            <a:off x="3675022" y="1862221"/>
            <a:ext cx="7498080" cy="4800600"/>
          </a:xfrm>
        </p:spPr>
      </p:pic>
      <p:pic>
        <p:nvPicPr>
          <p:cNvPr id="78851" name="圖片 4" descr="harper_le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22" y="2636838"/>
            <a:ext cx="4618037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標題 1"/>
          <p:cNvSpPr>
            <a:spLocks noGrp="1"/>
          </p:cNvSpPr>
          <p:nvPr>
            <p:ph type="title"/>
          </p:nvPr>
        </p:nvSpPr>
        <p:spPr>
          <a:xfrm>
            <a:off x="1024154" y="274638"/>
            <a:ext cx="7662645" cy="922337"/>
          </a:xfrm>
        </p:spPr>
        <p:txBody>
          <a:bodyPr/>
          <a:lstStyle/>
          <a:p>
            <a:r>
              <a:rPr lang="zh-TW" altLang="en-US" sz="4000" dirty="0">
                <a:latin typeface="Times New Roman" charset="0"/>
                <a:ea typeface="新細明體" charset="0"/>
              </a:rPr>
              <a:t>奇努亞</a:t>
            </a:r>
            <a:r>
              <a:rPr lang="en-US" altLang="zh-TW" sz="4000" dirty="0">
                <a:latin typeface="Times New Roman" charset="0"/>
                <a:ea typeface="新細明體" charset="0"/>
              </a:rPr>
              <a:t>‧</a:t>
            </a:r>
            <a:r>
              <a:rPr lang="zh-TW" altLang="en-US" sz="4000" dirty="0">
                <a:latin typeface="Times New Roman" charset="0"/>
                <a:ea typeface="新細明體" charset="0"/>
              </a:rPr>
              <a:t>埃琪比，</a:t>
            </a:r>
            <a:r>
              <a:rPr lang="zh-TW" sz="4000" dirty="0">
                <a:latin typeface="Times New Roman" charset="0"/>
                <a:ea typeface="新細明體" charset="0"/>
              </a:rPr>
              <a:t>《</a:t>
            </a:r>
            <a:r>
              <a:rPr lang="zh-TW" altLang="en-US" sz="4000" dirty="0">
                <a:latin typeface="Times New Roman" charset="0"/>
                <a:ea typeface="新細明體" charset="0"/>
              </a:rPr>
              <a:t>支離破碎</a:t>
            </a:r>
            <a:r>
              <a:rPr lang="zh-TW" sz="4000" dirty="0">
                <a:latin typeface="Times New Roman" charset="0"/>
                <a:ea typeface="新細明體" charset="0"/>
              </a:rPr>
              <a:t>》 </a:t>
            </a:r>
            <a:endParaRPr lang="zh-TW" altLang="en-US" sz="4000" dirty="0">
              <a:latin typeface="Times New Roman" charset="0"/>
              <a:ea typeface="新細明體" charset="0"/>
            </a:endParaRPr>
          </a:p>
        </p:txBody>
      </p:sp>
      <p:pic>
        <p:nvPicPr>
          <p:cNvPr id="55298" name="內容版面配置區 3" descr="Chinua-Achebe-Things-Fall-Apart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910" r="-88910"/>
          <a:stretch>
            <a:fillRect/>
          </a:stretch>
        </p:blipFill>
        <p:spPr>
          <a:xfrm>
            <a:off x="-1874838" y="2155825"/>
            <a:ext cx="7351713" cy="4165600"/>
          </a:xfrm>
        </p:spPr>
      </p:pic>
      <p:pic>
        <p:nvPicPr>
          <p:cNvPr id="55299" name="圖片 4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803400"/>
            <a:ext cx="2543175" cy="40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圖片 5" descr="ThingsFallApar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2252663"/>
            <a:ext cx="2544763" cy="379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52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01564"/>
          </a:xfrm>
        </p:spPr>
        <p:txBody>
          <a:bodyPr/>
          <a:lstStyle/>
          <a:p>
            <a:r>
              <a:rPr lang="zh-TW" altLang="zh-TW" dirty="0"/>
              <a:t>《支離破碎》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0438" y="1239259"/>
            <a:ext cx="7893250" cy="5492520"/>
          </a:xfrm>
        </p:spPr>
        <p:txBody>
          <a:bodyPr>
            <a:normAutofit fontScale="92500"/>
          </a:bodyPr>
          <a:lstStyle/>
          <a:p>
            <a:pPr lvl="0">
              <a:lnSpc>
                <a:spcPts val="4700"/>
              </a:lnSpc>
              <a:spcBef>
                <a:spcPts val="0"/>
              </a:spcBef>
            </a:pPr>
            <a:r>
              <a:rPr lang="zh-TW" altLang="zh-TW" dirty="0"/>
              <a:t>《支離破碎</a:t>
            </a:r>
            <a:r>
              <a:rPr lang="zh-TW" altLang="zh-TW" dirty="0" smtClean="0"/>
              <a:t>》的標題出自葉慈</a:t>
            </a:r>
            <a:r>
              <a:rPr lang="en-US" altLang="zh-TW" dirty="0"/>
              <a:t>(W. B. Yates, 1865-1939)</a:t>
            </a:r>
            <a:r>
              <a:rPr lang="zh-TW" altLang="zh-TW" dirty="0"/>
              <a:t>描寫一次大戰後歐洲社會景象的詩《二度降臨》</a:t>
            </a:r>
            <a:r>
              <a:rPr lang="en-US" altLang="zh-TW" dirty="0"/>
              <a:t>(</a:t>
            </a:r>
            <a:r>
              <a:rPr lang="en-US" altLang="zh-TW" i="1" dirty="0"/>
              <a:t>The Second Coming</a:t>
            </a:r>
            <a:r>
              <a:rPr lang="en-US" altLang="zh-TW" dirty="0" smtClean="0"/>
              <a:t>)</a:t>
            </a:r>
            <a:r>
              <a:rPr lang="zh-TW" altLang="zh-TW" dirty="0" smtClean="0"/>
              <a:t>：</a:t>
            </a:r>
            <a:endParaRPr lang="en-US" altLang="zh-TW" dirty="0"/>
          </a:p>
          <a:p>
            <a:pPr>
              <a:lnSpc>
                <a:spcPts val="4700"/>
              </a:lnSpc>
              <a:spcBef>
                <a:spcPts val="0"/>
              </a:spcBef>
            </a:pPr>
            <a:r>
              <a:rPr lang="en-US" altLang="zh-TW" dirty="0"/>
              <a:t>Turning and turning in the widening </a:t>
            </a:r>
            <a:r>
              <a:rPr lang="en-US" altLang="zh-TW" dirty="0" smtClean="0"/>
              <a:t>gyre. The </a:t>
            </a:r>
            <a:r>
              <a:rPr lang="en-US" altLang="zh-TW" dirty="0"/>
              <a:t>falcon cannot hear the falconer;</a:t>
            </a:r>
          </a:p>
          <a:p>
            <a:pPr>
              <a:lnSpc>
                <a:spcPts val="4700"/>
              </a:lnSpc>
              <a:spcBef>
                <a:spcPts val="0"/>
              </a:spcBef>
            </a:pPr>
            <a:r>
              <a:rPr lang="en-US" altLang="zh-TW" dirty="0"/>
              <a:t>Things fall apart ; the </a:t>
            </a:r>
            <a:r>
              <a:rPr lang="en-US" altLang="zh-TW" dirty="0" err="1"/>
              <a:t>centre</a:t>
            </a:r>
            <a:r>
              <a:rPr lang="en-US" altLang="zh-TW" dirty="0"/>
              <a:t> cannot hold;</a:t>
            </a:r>
            <a:r>
              <a:rPr kumimoji="1" lang="en-US" altLang="zh-TW" dirty="0"/>
              <a:t> </a:t>
            </a:r>
            <a:endParaRPr lang="en-US" altLang="zh-TW" dirty="0"/>
          </a:p>
          <a:p>
            <a:pPr>
              <a:lnSpc>
                <a:spcPts val="4700"/>
              </a:lnSpc>
              <a:spcBef>
                <a:spcPts val="0"/>
              </a:spcBef>
            </a:pPr>
            <a:r>
              <a:rPr lang="zh-TW" altLang="zh-TW" dirty="0" smtClean="0"/>
              <a:t>迴旋復迴旋</a:t>
            </a:r>
            <a:r>
              <a:rPr lang="zh-TW" altLang="zh-TW" dirty="0"/>
              <a:t>，</a:t>
            </a:r>
            <a:r>
              <a:rPr lang="zh-TW" altLang="zh-TW" dirty="0" smtClean="0"/>
              <a:t>於愈益擴</a:t>
            </a:r>
            <a:r>
              <a:rPr lang="zh-TW" altLang="zh-TW" dirty="0"/>
              <a:t>大的漩渦</a:t>
            </a:r>
            <a:r>
              <a:rPr lang="en-US" altLang="zh-TW" dirty="0"/>
              <a:t>  </a:t>
            </a:r>
            <a:endParaRPr lang="en-US" altLang="zh-TW" dirty="0" smtClean="0"/>
          </a:p>
          <a:p>
            <a:pPr>
              <a:lnSpc>
                <a:spcPts val="4700"/>
              </a:lnSpc>
              <a:spcBef>
                <a:spcPts val="0"/>
              </a:spcBef>
            </a:pPr>
            <a:r>
              <a:rPr lang="zh-TW" altLang="zh-TW" dirty="0" smtClean="0"/>
              <a:t>獵鷹聽</a:t>
            </a:r>
            <a:r>
              <a:rPr lang="zh-TW" altLang="zh-TW" dirty="0"/>
              <a:t>不見放</a:t>
            </a:r>
            <a:r>
              <a:rPr lang="zh-TW" altLang="zh-TW" dirty="0" smtClean="0"/>
              <a:t>鷹的人</a:t>
            </a:r>
            <a:endParaRPr lang="en-US" altLang="zh-TW" dirty="0" smtClean="0"/>
          </a:p>
          <a:p>
            <a:pPr>
              <a:lnSpc>
                <a:spcPts val="4700"/>
              </a:lnSpc>
              <a:spcBef>
                <a:spcPts val="0"/>
              </a:spcBef>
            </a:pPr>
            <a:r>
              <a:rPr lang="zh-TW" altLang="zh-TW" dirty="0"/>
              <a:t>一切都崩落，再無核心可以</a:t>
            </a:r>
            <a:r>
              <a:rPr lang="zh-TW" altLang="zh-TW" dirty="0" smtClean="0"/>
              <a:t>掌握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6429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標題 1"/>
          <p:cNvSpPr>
            <a:spLocks noGrp="1"/>
          </p:cNvSpPr>
          <p:nvPr>
            <p:ph type="title"/>
          </p:nvPr>
        </p:nvSpPr>
        <p:spPr>
          <a:xfrm>
            <a:off x="1029368" y="274638"/>
            <a:ext cx="7657432" cy="993775"/>
          </a:xfrm>
        </p:spPr>
        <p:txBody>
          <a:bodyPr/>
          <a:lstStyle/>
          <a:p>
            <a:r>
              <a:rPr lang="zh-TW" altLang="en-US" sz="4000" dirty="0">
                <a:latin typeface="Times New Roman" charset="0"/>
                <a:ea typeface="新細明體" charset="0"/>
              </a:rPr>
              <a:t>奇努亞</a:t>
            </a:r>
            <a:r>
              <a:rPr lang="en-US" altLang="zh-TW" sz="4000" dirty="0">
                <a:latin typeface="Times New Roman" charset="0"/>
                <a:ea typeface="新細明體" charset="0"/>
              </a:rPr>
              <a:t>‧</a:t>
            </a:r>
            <a:r>
              <a:rPr lang="zh-TW" altLang="en-US" sz="4000" dirty="0">
                <a:latin typeface="Times New Roman" charset="0"/>
                <a:ea typeface="新細明體" charset="0"/>
              </a:rPr>
              <a:t>埃琪比，</a:t>
            </a:r>
            <a:r>
              <a:rPr lang="zh-TW" sz="4000" dirty="0">
                <a:latin typeface="Times New Roman" charset="0"/>
                <a:ea typeface="新細明體" charset="0"/>
              </a:rPr>
              <a:t>《</a:t>
            </a:r>
            <a:r>
              <a:rPr lang="zh-TW" altLang="en-US" sz="4000" dirty="0">
                <a:latin typeface="Times New Roman" charset="0"/>
                <a:ea typeface="新細明體" charset="0"/>
              </a:rPr>
              <a:t>支離破碎</a:t>
            </a:r>
            <a:r>
              <a:rPr lang="zh-TW" sz="4000" dirty="0">
                <a:latin typeface="Times New Roman" charset="0"/>
                <a:ea typeface="新細明體" charset="0"/>
              </a:rPr>
              <a:t>》 </a:t>
            </a:r>
            <a:endParaRPr lang="zh-TW" altLang="en-US" sz="4000" dirty="0">
              <a:latin typeface="Times New Roman" charset="0"/>
              <a:ea typeface="新細明體" charset="0"/>
            </a:endParaRPr>
          </a:p>
        </p:txBody>
      </p:sp>
      <p:pic>
        <p:nvPicPr>
          <p:cNvPr id="56322" name="內容版面配置區 3" descr="496_ChinuaAchebeThingsFallApar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67" r="-17067"/>
          <a:stretch>
            <a:fillRect/>
          </a:stretch>
        </p:blipFill>
        <p:spPr>
          <a:xfrm>
            <a:off x="-419936" y="1984375"/>
            <a:ext cx="6924675" cy="3924300"/>
          </a:xfrm>
        </p:spPr>
      </p:pic>
      <p:pic>
        <p:nvPicPr>
          <p:cNvPr id="56323" name="圖片 6" descr="cover15251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016" y="1762125"/>
            <a:ext cx="3146425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9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標題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93775"/>
          </a:xfrm>
        </p:spPr>
        <p:txBody>
          <a:bodyPr/>
          <a:lstStyle/>
          <a:p>
            <a:r>
              <a:rPr lang="zh-TW" altLang="en-US" sz="4000">
                <a:latin typeface="Times New Roman" charset="0"/>
                <a:ea typeface="新細明體" charset="0"/>
              </a:rPr>
              <a:t>奇努亞</a:t>
            </a:r>
            <a:r>
              <a:rPr lang="en-US" altLang="zh-TW" sz="4000">
                <a:latin typeface="Times New Roman" charset="0"/>
                <a:ea typeface="新細明體" charset="0"/>
              </a:rPr>
              <a:t>‧</a:t>
            </a:r>
            <a:r>
              <a:rPr lang="zh-TW" altLang="en-US" sz="4000">
                <a:latin typeface="Times New Roman" charset="0"/>
                <a:ea typeface="新細明體" charset="0"/>
              </a:rPr>
              <a:t>埃琪比，</a:t>
            </a:r>
            <a:r>
              <a:rPr lang="zh-TW" sz="4000">
                <a:latin typeface="Times New Roman" charset="0"/>
                <a:ea typeface="新細明體" charset="0"/>
              </a:rPr>
              <a:t>《</a:t>
            </a:r>
            <a:r>
              <a:rPr lang="zh-TW" altLang="en-US" sz="4000">
                <a:latin typeface="Times New Roman" charset="0"/>
                <a:ea typeface="新細明體" charset="0"/>
              </a:rPr>
              <a:t>支離破碎</a:t>
            </a:r>
            <a:r>
              <a:rPr lang="zh-TW" sz="4000">
                <a:latin typeface="Times New Roman" charset="0"/>
                <a:ea typeface="新細明體" charset="0"/>
              </a:rPr>
              <a:t>》 </a:t>
            </a:r>
            <a:endParaRPr lang="zh-TW" altLang="en-US" sz="4000">
              <a:latin typeface="Times New Roman" charset="0"/>
              <a:ea typeface="新細明體" charset="0"/>
            </a:endParaRPr>
          </a:p>
        </p:txBody>
      </p:sp>
      <p:pic>
        <p:nvPicPr>
          <p:cNvPr id="57346" name="內容版面配置區 3" descr="380061399_bb6a2c75c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79" r="-15479"/>
          <a:stretch>
            <a:fillRect/>
          </a:stretch>
        </p:blipFill>
        <p:spPr>
          <a:xfrm>
            <a:off x="-588963" y="2008188"/>
            <a:ext cx="6015038" cy="3408362"/>
          </a:xfrm>
        </p:spPr>
      </p:pic>
      <p:pic>
        <p:nvPicPr>
          <p:cNvPr id="57347" name="圖片 4" descr="ceremony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2413000"/>
            <a:ext cx="412115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14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標題 1"/>
          <p:cNvSpPr>
            <a:spLocks noGrp="1"/>
          </p:cNvSpPr>
          <p:nvPr>
            <p:ph type="title"/>
          </p:nvPr>
        </p:nvSpPr>
        <p:spPr>
          <a:xfrm>
            <a:off x="1037811" y="0"/>
            <a:ext cx="7895877" cy="1228910"/>
          </a:xfrm>
        </p:spPr>
        <p:txBody>
          <a:bodyPr/>
          <a:lstStyle/>
          <a:p>
            <a:r>
              <a:rPr lang="zh-TW" sz="4800" dirty="0">
                <a:latin typeface="Times New Roman" charset="0"/>
                <a:ea typeface="新細明體" charset="0"/>
              </a:rPr>
              <a:t>遠藤周作</a:t>
            </a:r>
            <a:r>
              <a:rPr lang="zh-TW" altLang="en-US" sz="4800" dirty="0">
                <a:latin typeface="Times New Roman" charset="0"/>
                <a:ea typeface="新細明體" charset="0"/>
              </a:rPr>
              <a:t>，</a:t>
            </a:r>
            <a:r>
              <a:rPr lang="zh-TW" sz="4800" dirty="0">
                <a:latin typeface="Times New Roman" charset="0"/>
                <a:ea typeface="新細明體" charset="0"/>
              </a:rPr>
              <a:t>《沉默》 </a:t>
            </a:r>
            <a:endParaRPr lang="zh-TW" altLang="en-US" sz="4800" dirty="0">
              <a:latin typeface="Times New Roman" charset="0"/>
              <a:ea typeface="新細明體" charset="0"/>
            </a:endParaRPr>
          </a:p>
        </p:txBody>
      </p:sp>
      <p:pic>
        <p:nvPicPr>
          <p:cNvPr id="79874" name="內容版面配置區 3" descr="f_1086599_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357" r="-58357"/>
          <a:stretch>
            <a:fillRect/>
          </a:stretch>
        </p:blipFill>
        <p:spPr>
          <a:xfrm>
            <a:off x="3097831" y="1737771"/>
            <a:ext cx="7760910" cy="4968875"/>
          </a:xfrm>
        </p:spPr>
      </p:pic>
      <p:pic>
        <p:nvPicPr>
          <p:cNvPr id="79875" name="圖片 4" descr="end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85" y="1737771"/>
            <a:ext cx="3513138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23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標題 1"/>
          <p:cNvSpPr>
            <a:spLocks noGrp="1"/>
          </p:cNvSpPr>
          <p:nvPr>
            <p:ph type="title"/>
          </p:nvPr>
        </p:nvSpPr>
        <p:spPr>
          <a:xfrm>
            <a:off x="1092432" y="109236"/>
            <a:ext cx="7841256" cy="1119674"/>
          </a:xfrm>
        </p:spPr>
        <p:txBody>
          <a:bodyPr/>
          <a:lstStyle/>
          <a:p>
            <a:r>
              <a:rPr lang="zh-TW" sz="4800" dirty="0">
                <a:latin typeface="Times New Roman" charset="0"/>
                <a:ea typeface="新細明體" charset="0"/>
              </a:rPr>
              <a:t>遠藤周作</a:t>
            </a:r>
            <a:r>
              <a:rPr lang="zh-TW" altLang="en-US" sz="4800" dirty="0">
                <a:latin typeface="Times New Roman" charset="0"/>
                <a:ea typeface="新細明體" charset="0"/>
              </a:rPr>
              <a:t>，</a:t>
            </a:r>
            <a:r>
              <a:rPr lang="zh-TW" sz="4800" dirty="0">
                <a:latin typeface="Times New Roman" charset="0"/>
                <a:ea typeface="新細明體" charset="0"/>
              </a:rPr>
              <a:t>《沉默》 </a:t>
            </a:r>
            <a:endParaRPr lang="zh-TW" altLang="en-US" sz="4800" dirty="0">
              <a:latin typeface="Times New Roman" charset="0"/>
              <a:ea typeface="新細明體" charset="0"/>
            </a:endParaRPr>
          </a:p>
        </p:txBody>
      </p:sp>
      <p:pic>
        <p:nvPicPr>
          <p:cNvPr id="80898" name="內容版面配置區 3" descr="index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378" r="-68378"/>
          <a:stretch>
            <a:fillRect/>
          </a:stretch>
        </p:blipFill>
        <p:spPr>
          <a:xfrm>
            <a:off x="-581442" y="1920875"/>
            <a:ext cx="7570788" cy="4289425"/>
          </a:xfrm>
        </p:spPr>
      </p:pic>
      <p:pic>
        <p:nvPicPr>
          <p:cNvPr id="80899" name="圖片 4" descr="img_543418_9192100_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188" y="1651000"/>
            <a:ext cx="3492500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67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標題 1"/>
          <p:cNvSpPr>
            <a:spLocks noGrp="1"/>
          </p:cNvSpPr>
          <p:nvPr>
            <p:ph type="title"/>
          </p:nvPr>
        </p:nvSpPr>
        <p:spPr>
          <a:xfrm>
            <a:off x="1065122" y="0"/>
            <a:ext cx="7868566" cy="1269874"/>
          </a:xfrm>
        </p:spPr>
        <p:txBody>
          <a:bodyPr/>
          <a:lstStyle/>
          <a:p>
            <a:r>
              <a:rPr lang="zh-TW" sz="4800" dirty="0">
                <a:latin typeface="Times New Roman" charset="0"/>
                <a:ea typeface="新細明體" charset="0"/>
              </a:rPr>
              <a:t>遠藤周作</a:t>
            </a:r>
            <a:r>
              <a:rPr lang="zh-TW" altLang="en-US" sz="4800" dirty="0">
                <a:latin typeface="Times New Roman" charset="0"/>
                <a:ea typeface="新細明體" charset="0"/>
              </a:rPr>
              <a:t>，</a:t>
            </a:r>
            <a:r>
              <a:rPr lang="zh-TW" sz="4800" dirty="0">
                <a:latin typeface="Times New Roman" charset="0"/>
                <a:ea typeface="新細明體" charset="0"/>
              </a:rPr>
              <a:t>《</a:t>
            </a:r>
            <a:r>
              <a:rPr lang="zh-TW" altLang="en-US" sz="4800" dirty="0">
                <a:latin typeface="Times New Roman" charset="0"/>
                <a:ea typeface="新細明體" charset="0"/>
              </a:rPr>
              <a:t>深河</a:t>
            </a:r>
            <a:r>
              <a:rPr lang="zh-TW" sz="4800" dirty="0">
                <a:latin typeface="Times New Roman" charset="0"/>
                <a:ea typeface="新細明體" charset="0"/>
              </a:rPr>
              <a:t>》 </a:t>
            </a:r>
            <a:endParaRPr lang="zh-TW" altLang="en-US" sz="4800" dirty="0">
              <a:latin typeface="Times New Roman" charset="0"/>
              <a:ea typeface="新細明體" charset="0"/>
            </a:endParaRPr>
          </a:p>
        </p:txBody>
      </p:sp>
      <p:pic>
        <p:nvPicPr>
          <p:cNvPr id="81922" name="內容版面配置區 3" descr="naganuma1964-img450x600-1359971804croolh6355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661" r="-67661"/>
          <a:stretch>
            <a:fillRect/>
          </a:stretch>
        </p:blipFill>
        <p:spPr>
          <a:xfrm>
            <a:off x="-1369014" y="1830388"/>
            <a:ext cx="6553200" cy="3713162"/>
          </a:xfrm>
        </p:spPr>
      </p:pic>
      <p:pic>
        <p:nvPicPr>
          <p:cNvPr id="81923" name="圖片 4" descr="1322487950-8331117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288" y="2381250"/>
            <a:ext cx="25400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圖片 6" descr="endo2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5" y="1874838"/>
            <a:ext cx="2527300" cy="366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50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標題 1"/>
          <p:cNvSpPr>
            <a:spLocks noGrp="1"/>
          </p:cNvSpPr>
          <p:nvPr>
            <p:ph type="title"/>
          </p:nvPr>
        </p:nvSpPr>
        <p:spPr>
          <a:xfrm>
            <a:off x="1051466" y="95582"/>
            <a:ext cx="7882222" cy="1174292"/>
          </a:xfrm>
        </p:spPr>
        <p:txBody>
          <a:bodyPr/>
          <a:lstStyle/>
          <a:p>
            <a:r>
              <a:rPr lang="zh-TW" sz="4800" dirty="0">
                <a:latin typeface="Times New Roman" charset="0"/>
                <a:ea typeface="新細明體" charset="0"/>
              </a:rPr>
              <a:t>遠藤周作</a:t>
            </a:r>
            <a:r>
              <a:rPr lang="zh-TW" altLang="en-US" sz="4800" dirty="0">
                <a:latin typeface="Times New Roman" charset="0"/>
                <a:ea typeface="新細明體" charset="0"/>
              </a:rPr>
              <a:t>，</a:t>
            </a:r>
            <a:r>
              <a:rPr lang="zh-TW" sz="4800" dirty="0">
                <a:latin typeface="Times New Roman" charset="0"/>
                <a:ea typeface="新細明體" charset="0"/>
              </a:rPr>
              <a:t>《</a:t>
            </a:r>
            <a:r>
              <a:rPr lang="zh-TW" altLang="en-US" sz="4800" dirty="0">
                <a:latin typeface="Times New Roman" charset="0"/>
                <a:ea typeface="新細明體" charset="0"/>
              </a:rPr>
              <a:t>深河</a:t>
            </a:r>
            <a:r>
              <a:rPr lang="zh-TW" sz="4800" dirty="0">
                <a:latin typeface="Times New Roman" charset="0"/>
                <a:ea typeface="新細明體" charset="0"/>
              </a:rPr>
              <a:t>》 </a:t>
            </a:r>
            <a:endParaRPr lang="zh-TW" altLang="en-US" sz="4800" dirty="0">
              <a:latin typeface="Times New Roman" charset="0"/>
              <a:ea typeface="新細明體" charset="0"/>
            </a:endParaRPr>
          </a:p>
        </p:txBody>
      </p:sp>
      <p:pic>
        <p:nvPicPr>
          <p:cNvPr id="82946" name="內容版面配置區 3" descr="imag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44" r="-10344"/>
          <a:stretch>
            <a:fillRect/>
          </a:stretch>
        </p:blipFill>
        <p:spPr>
          <a:xfrm>
            <a:off x="476686" y="2428875"/>
            <a:ext cx="6337300" cy="3590925"/>
          </a:xfrm>
        </p:spPr>
      </p:pic>
      <p:pic>
        <p:nvPicPr>
          <p:cNvPr id="82947" name="圖片 4" descr="82_cover_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619" y="1728167"/>
            <a:ext cx="2462069" cy="349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74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0600"/>
            <a:ext cx="9144000" cy="5257800"/>
          </a:xfrm>
        </p:spPr>
        <p:txBody>
          <a:bodyPr anchor="t" anchorCtr="0">
            <a:noAutofit/>
          </a:bodyPr>
          <a:lstStyle/>
          <a:p>
            <a:pPr algn="ctr"/>
            <a: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真正歡喜 能夠相互聚集</a:t>
            </a:r>
            <a:b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</a:br>
            <a: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作夥吟詩 敬拜謳咾他</a:t>
            </a:r>
            <a:b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</a:br>
            <a: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天父上帝 疼咱親像兒女</a:t>
            </a:r>
            <a:b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</a:br>
            <a: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豐盛恩典 臨到我和你</a:t>
            </a:r>
            <a:endParaRPr lang="en-US" altLang="zh-TW" sz="5000" dirty="0">
              <a:solidFill>
                <a:schemeClr val="tx1"/>
              </a:solidFill>
              <a:effectLst/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524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600" b="1" u="sng" dirty="0">
                <a:solidFill>
                  <a:prstClr val="black"/>
                </a:solidFill>
                <a:latin typeface="DFKai-SB" pitchFamily="65" charset="-120"/>
                <a:ea typeface="DFKai-SB" pitchFamily="65" charset="-120"/>
                <a:cs typeface="David" pitchFamily="34" charset="-79"/>
              </a:rPr>
              <a:t>主的大家庭</a:t>
            </a:r>
            <a:endParaRPr lang="en-US" sz="3600" b="1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002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標題 1"/>
          <p:cNvSpPr>
            <a:spLocks noGrp="1"/>
          </p:cNvSpPr>
          <p:nvPr>
            <p:ph type="title"/>
          </p:nvPr>
        </p:nvSpPr>
        <p:spPr>
          <a:xfrm>
            <a:off x="1002632" y="39688"/>
            <a:ext cx="7696868" cy="1166812"/>
          </a:xfrm>
        </p:spPr>
        <p:txBody>
          <a:bodyPr/>
          <a:lstStyle/>
          <a:p>
            <a:r>
              <a:rPr lang="en-US" altLang="zh-TW" dirty="0">
                <a:latin typeface="Times New Roman" charset="0"/>
                <a:ea typeface="新細明體" charset="0"/>
                <a:cs typeface="Times New Roman" charset="0"/>
              </a:rPr>
              <a:t>Jorge Luis Borges,</a:t>
            </a:r>
            <a:r>
              <a:rPr lang="zh-TW" dirty="0">
                <a:latin typeface="Times New Roman" charset="0"/>
                <a:ea typeface="新細明體" charset="0"/>
              </a:rPr>
              <a:t>《</a:t>
            </a:r>
            <a:r>
              <a:rPr lang="zh-TW" altLang="en-US" dirty="0">
                <a:latin typeface="Times New Roman" charset="0"/>
                <a:ea typeface="新細明體" charset="0"/>
                <a:cs typeface="Times New Roman" charset="0"/>
              </a:rPr>
              <a:t>馬可福音</a:t>
            </a:r>
            <a:r>
              <a:rPr lang="zh-TW" dirty="0">
                <a:latin typeface="Times New Roman" charset="0"/>
                <a:ea typeface="新細明體" charset="0"/>
              </a:rPr>
              <a:t>》</a:t>
            </a:r>
            <a:endParaRPr lang="zh-TW" altLang="en-US" dirty="0">
              <a:latin typeface="Times New Roman" charset="0"/>
              <a:ea typeface="新細明體" charset="0"/>
              <a:cs typeface="Times New Roman" charset="0"/>
            </a:endParaRPr>
          </a:p>
        </p:txBody>
      </p:sp>
      <p:pic>
        <p:nvPicPr>
          <p:cNvPr id="83970" name="內容版面配置區 3" descr="Jorge-Luis-Borges-Quotes-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24" r="-8624"/>
          <a:stretch>
            <a:fillRect/>
          </a:stretch>
        </p:blipFill>
        <p:spPr>
          <a:xfrm>
            <a:off x="0" y="1982788"/>
            <a:ext cx="6213475" cy="3521075"/>
          </a:xfrm>
        </p:spPr>
      </p:pic>
      <p:pic>
        <p:nvPicPr>
          <p:cNvPr id="83971" name="圖片 4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1397000"/>
            <a:ext cx="2387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2" name="圖片 5" descr="Jorge-Luis-Borges-0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263" y="4592450"/>
            <a:ext cx="3268412" cy="19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23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標題 1"/>
          <p:cNvSpPr>
            <a:spLocks noGrp="1"/>
          </p:cNvSpPr>
          <p:nvPr>
            <p:ph type="title"/>
          </p:nvPr>
        </p:nvSpPr>
        <p:spPr>
          <a:xfrm>
            <a:off x="1002632" y="39688"/>
            <a:ext cx="7919118" cy="1103312"/>
          </a:xfrm>
        </p:spPr>
        <p:txBody>
          <a:bodyPr>
            <a:normAutofit fontScale="90000"/>
          </a:bodyPr>
          <a:lstStyle/>
          <a:p>
            <a:r>
              <a:rPr lang="en-US" altLang="zh-TW" sz="4000" dirty="0">
                <a:latin typeface="Times New Roman" charset="0"/>
                <a:ea typeface="新細明體" charset="0"/>
                <a:cs typeface="Times New Roman" charset="0"/>
              </a:rPr>
              <a:t>Jose Maria </a:t>
            </a:r>
            <a:r>
              <a:rPr lang="en-US" altLang="zh-TW" sz="4000" dirty="0" err="1">
                <a:latin typeface="Times New Roman" charset="0"/>
                <a:ea typeface="新細明體" charset="0"/>
                <a:cs typeface="Times New Roman" charset="0"/>
              </a:rPr>
              <a:t>Arguedas</a:t>
            </a:r>
            <a:r>
              <a:rPr lang="zh-TW" altLang="en-US" sz="4000" dirty="0">
                <a:latin typeface="Times New Roman" charset="0"/>
                <a:ea typeface="新細明體" charset="0"/>
                <a:cs typeface="Times New Roman" charset="0"/>
              </a:rPr>
              <a:t>，</a:t>
            </a:r>
            <a:r>
              <a:rPr lang="zh-TW" sz="4000" dirty="0">
                <a:latin typeface="Times New Roman" charset="0"/>
                <a:ea typeface="新細明體" charset="0"/>
                <a:cs typeface="Times New Roman" charset="0"/>
              </a:rPr>
              <a:t>《</a:t>
            </a:r>
            <a:r>
              <a:rPr lang="zh-TW" altLang="en-US" sz="4000" dirty="0">
                <a:latin typeface="Times New Roman" charset="0"/>
                <a:ea typeface="新細明體" charset="0"/>
                <a:cs typeface="Times New Roman" charset="0"/>
              </a:rPr>
              <a:t>動聽的故事</a:t>
            </a:r>
            <a:r>
              <a:rPr lang="zh-TW" sz="4000" dirty="0">
                <a:latin typeface="Times New Roman" charset="0"/>
                <a:ea typeface="新細明體" charset="0"/>
                <a:cs typeface="Times New Roman" charset="0"/>
              </a:rPr>
              <a:t>》</a:t>
            </a:r>
            <a:endParaRPr lang="zh-TW" altLang="en-US" sz="4000" dirty="0">
              <a:latin typeface="Times New Roman" charset="0"/>
              <a:ea typeface="新細明體" charset="0"/>
              <a:cs typeface="Times New Roman" charset="0"/>
            </a:endParaRPr>
          </a:p>
        </p:txBody>
      </p:sp>
      <p:pic>
        <p:nvPicPr>
          <p:cNvPr id="84994" name="內容版面配置區 4" descr="imag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36" r="-19336"/>
          <a:stretch>
            <a:fillRect/>
          </a:stretch>
        </p:blipFill>
        <p:spPr>
          <a:xfrm>
            <a:off x="2169026" y="4092575"/>
            <a:ext cx="4572000" cy="2590800"/>
          </a:xfrm>
        </p:spPr>
      </p:pic>
      <p:pic>
        <p:nvPicPr>
          <p:cNvPr id="84995" name="圖片 3" descr="argued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56" y="1587500"/>
            <a:ext cx="2252663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6" name="圖片 5" descr="Homenaje a  Argueda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688" y="1587500"/>
            <a:ext cx="2917825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圖片 6" descr="20110401-Las novelas de Jose Maria Arguedas -2da. edicion-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197" y="2168525"/>
            <a:ext cx="285750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0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i="1">
                <a:latin typeface="Times New Roman" charset="0"/>
                <a:ea typeface="新細明體" charset="0"/>
              </a:rPr>
              <a:t>Pain: The Gift Nobody Wants</a:t>
            </a:r>
            <a:endParaRPr lang="zh-TW" altLang="en-US" i="1">
              <a:latin typeface="Times New Roman" charset="0"/>
              <a:ea typeface="新細明體" charset="0"/>
            </a:endParaRPr>
          </a:p>
        </p:txBody>
      </p:sp>
      <p:pic>
        <p:nvPicPr>
          <p:cNvPr id="86018" name="內容版面配置區 3" descr="book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r="8446"/>
          <a:stretch>
            <a:fillRect/>
          </a:stretch>
        </p:blipFill>
        <p:spPr>
          <a:xfrm>
            <a:off x="1109579" y="1600009"/>
            <a:ext cx="7824109" cy="5009338"/>
          </a:xfrm>
        </p:spPr>
      </p:pic>
    </p:spTree>
    <p:extLst>
      <p:ext uri="{BB962C8B-B14F-4D97-AF65-F5344CB8AC3E}">
        <p14:creationId xmlns:p14="http://schemas.microsoft.com/office/powerpoint/2010/main" val="384750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標題 1"/>
          <p:cNvSpPr>
            <a:spLocks noGrp="1"/>
          </p:cNvSpPr>
          <p:nvPr>
            <p:ph type="title"/>
          </p:nvPr>
        </p:nvSpPr>
        <p:spPr>
          <a:xfrm>
            <a:off x="1051466" y="274638"/>
            <a:ext cx="7882222" cy="981581"/>
          </a:xfrm>
        </p:spPr>
        <p:txBody>
          <a:bodyPr/>
          <a:lstStyle/>
          <a:p>
            <a:r>
              <a:rPr lang="en-US" altLang="zh-TW" i="1" dirty="0">
                <a:latin typeface="Times New Roman" charset="0"/>
                <a:ea typeface="新細明體" charset="0"/>
              </a:rPr>
              <a:t>Pain: The Gift Nobody Wants</a:t>
            </a:r>
            <a:endParaRPr lang="zh-TW" altLang="en-US" i="1" dirty="0">
              <a:latin typeface="Times New Roman" charset="0"/>
              <a:ea typeface="新細明體" charset="0"/>
            </a:endParaRPr>
          </a:p>
        </p:txBody>
      </p:sp>
      <p:pic>
        <p:nvPicPr>
          <p:cNvPr id="87042" name="內容版面配置區 3" descr="41aZoDsI8BL._AC_UL320_SR214,320_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297" r="-81297"/>
          <a:stretch>
            <a:fillRect/>
          </a:stretch>
        </p:blipFill>
        <p:spPr>
          <a:xfrm>
            <a:off x="-1469629" y="1557338"/>
            <a:ext cx="6740525" cy="3836987"/>
          </a:xfrm>
        </p:spPr>
      </p:pic>
      <p:pic>
        <p:nvPicPr>
          <p:cNvPr id="87043" name="圖片 4" descr="51yGJFts8SL._AC_UL320_SR222,320_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441" y="3072275"/>
            <a:ext cx="2438809" cy="351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4" name="圖片 5" descr="594783559_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449" y="2130110"/>
            <a:ext cx="3115255" cy="415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21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標題 1"/>
          <p:cNvSpPr>
            <a:spLocks noGrp="1"/>
          </p:cNvSpPr>
          <p:nvPr>
            <p:ph type="title"/>
          </p:nvPr>
        </p:nvSpPr>
        <p:spPr>
          <a:xfrm>
            <a:off x="1056105" y="274638"/>
            <a:ext cx="7877583" cy="1143000"/>
          </a:xfrm>
        </p:spPr>
        <p:txBody>
          <a:bodyPr/>
          <a:lstStyle/>
          <a:p>
            <a:r>
              <a:rPr lang="zh-TW" dirty="0">
                <a:latin typeface="Times New Roman" charset="0"/>
                <a:ea typeface="新細明體" charset="0"/>
              </a:rPr>
              <a:t>畢德生</a:t>
            </a:r>
            <a:r>
              <a:rPr lang="en-US" altLang="zh-TW" dirty="0">
                <a:latin typeface="Times New Roman" charset="0"/>
                <a:ea typeface="新細明體" charset="0"/>
              </a:rPr>
              <a:t>(Eugene H. Peterson)</a:t>
            </a:r>
            <a:r>
              <a:rPr lang="zh-TW" dirty="0">
                <a:latin typeface="Times New Roman" charset="0"/>
                <a:ea typeface="新細明體" charset="0"/>
              </a:rPr>
              <a:t> </a:t>
            </a:r>
            <a:endParaRPr lang="zh-TW" altLang="en-US" dirty="0">
              <a:latin typeface="Times New Roman" charset="0"/>
              <a:ea typeface="新細明體" charset="0"/>
            </a:endParaRPr>
          </a:p>
        </p:txBody>
      </p:sp>
      <p:pic>
        <p:nvPicPr>
          <p:cNvPr id="88066" name="內容版面配置區 3" descr="peterson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37" r="-8537"/>
          <a:stretch>
            <a:fillRect/>
          </a:stretch>
        </p:blipFill>
        <p:spPr>
          <a:xfrm>
            <a:off x="641038" y="1844840"/>
            <a:ext cx="4715272" cy="2684212"/>
          </a:xfrm>
        </p:spPr>
      </p:pic>
      <p:pic>
        <p:nvPicPr>
          <p:cNvPr id="88067" name="圖片 4" descr="engue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167" y="3649579"/>
            <a:ext cx="3863799" cy="296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01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標題 1"/>
          <p:cNvSpPr>
            <a:spLocks noGrp="1"/>
          </p:cNvSpPr>
          <p:nvPr>
            <p:ph type="title"/>
          </p:nvPr>
        </p:nvSpPr>
        <p:spPr>
          <a:xfrm>
            <a:off x="992093" y="136546"/>
            <a:ext cx="8151907" cy="1119673"/>
          </a:xfrm>
        </p:spPr>
        <p:txBody>
          <a:bodyPr>
            <a:noAutofit/>
          </a:bodyPr>
          <a:lstStyle/>
          <a:p>
            <a:r>
              <a:rPr lang="zh-TW" sz="3600" dirty="0">
                <a:latin typeface="Times New Roman" charset="0"/>
                <a:ea typeface="新細明體" charset="0"/>
              </a:rPr>
              <a:t>《顛覆靈性》</a:t>
            </a:r>
            <a:r>
              <a:rPr lang="en-US" altLang="zh-TW" sz="3600" dirty="0">
                <a:latin typeface="Times New Roman" charset="0"/>
                <a:ea typeface="新細明體" charset="0"/>
              </a:rPr>
              <a:t>(</a:t>
            </a:r>
            <a:r>
              <a:rPr lang="en-US" altLang="zh-TW" sz="3600" i="1" dirty="0">
                <a:latin typeface="Times New Roman" charset="0"/>
                <a:ea typeface="新細明體" charset="0"/>
              </a:rPr>
              <a:t>Subversive Spirituality</a:t>
            </a:r>
            <a:r>
              <a:rPr lang="en-US" altLang="zh-TW" sz="3600" dirty="0">
                <a:latin typeface="Times New Roman" charset="0"/>
                <a:ea typeface="新細明體" charset="0"/>
              </a:rPr>
              <a:t>)</a:t>
            </a:r>
            <a:r>
              <a:rPr lang="zh-TW" sz="3600" dirty="0">
                <a:latin typeface="Times New Roman" charset="0"/>
                <a:ea typeface="新細明體" charset="0"/>
              </a:rPr>
              <a:t> </a:t>
            </a:r>
            <a:endParaRPr lang="zh-TW" altLang="en-US" sz="3600" dirty="0">
              <a:latin typeface="Times New Roman" charset="0"/>
              <a:ea typeface="新細明體" charset="0"/>
            </a:endParaRPr>
          </a:p>
        </p:txBody>
      </p:sp>
      <p:pic>
        <p:nvPicPr>
          <p:cNvPr id="89090" name="內容版面配置區 3" descr="41bqXaexg7L._SX329_BO1,204,203,200_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372" r="-82372"/>
          <a:stretch>
            <a:fillRect/>
          </a:stretch>
        </p:blipFill>
        <p:spPr>
          <a:xfrm>
            <a:off x="3000788" y="1593851"/>
            <a:ext cx="8609013" cy="4902200"/>
          </a:xfrm>
        </p:spPr>
      </p:pic>
      <p:pic>
        <p:nvPicPr>
          <p:cNvPr id="89091" name="圖片 4" descr="TD3406-600x6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93" y="1593851"/>
            <a:ext cx="4724400" cy="472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84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標題 1"/>
          <p:cNvSpPr>
            <a:spLocks noGrp="1"/>
          </p:cNvSpPr>
          <p:nvPr>
            <p:ph type="title"/>
          </p:nvPr>
        </p:nvSpPr>
        <p:spPr>
          <a:xfrm>
            <a:off x="1016000" y="0"/>
            <a:ext cx="7917688" cy="1056105"/>
          </a:xfrm>
        </p:spPr>
        <p:txBody>
          <a:bodyPr/>
          <a:lstStyle/>
          <a:p>
            <a:r>
              <a:rPr lang="zh-TW" altLang="en-US" dirty="0">
                <a:latin typeface="Times New Roman" charset="0"/>
                <a:ea typeface="新細明體" charset="0"/>
              </a:rPr>
              <a:t>「閱讀」的必要性</a:t>
            </a:r>
          </a:p>
        </p:txBody>
      </p:sp>
      <p:sp>
        <p:nvSpPr>
          <p:cNvPr id="90114" name="內容版面配置區 2"/>
          <p:cNvSpPr>
            <a:spLocks noGrp="1"/>
          </p:cNvSpPr>
          <p:nvPr>
            <p:ph idx="1"/>
          </p:nvPr>
        </p:nvSpPr>
        <p:spPr>
          <a:xfrm>
            <a:off x="1016000" y="1176421"/>
            <a:ext cx="7670800" cy="568158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ts val="5438"/>
              </a:lnSpc>
              <a:spcBef>
                <a:spcPct val="0"/>
              </a:spcBef>
            </a:pPr>
            <a:r>
              <a:rPr lang="zh-TW" sz="4100" dirty="0">
                <a:latin typeface="Times New Roman" charset="0"/>
                <a:ea typeface="新細明體" charset="0"/>
              </a:rPr>
              <a:t>「讀小說是牧師很嚴肅的活動，不讀小說</a:t>
            </a:r>
            <a:r>
              <a:rPr lang="zh-TW" sz="4100" dirty="0">
                <a:solidFill>
                  <a:srgbClr val="000000"/>
                </a:solidFill>
                <a:latin typeface="Times New Roman" charset="0"/>
                <a:ea typeface="新細明體" charset="0"/>
              </a:rPr>
              <a:t>的牧者似乎不太認真，最少失落了某個面向的認真。讀聖經，是必須的；神學書籍，理所當然；釋義書，要持之以恆；而小說，更要不惜一切地讀。」</a:t>
            </a:r>
            <a:endParaRPr lang="en-US" altLang="zh-TW" sz="4100" dirty="0">
              <a:solidFill>
                <a:srgbClr val="000000"/>
              </a:solidFill>
              <a:latin typeface="Times New Roman" charset="0"/>
              <a:ea typeface="新細明體" charset="0"/>
            </a:endParaRPr>
          </a:p>
          <a:p>
            <a:pPr>
              <a:lnSpc>
                <a:spcPts val="5438"/>
              </a:lnSpc>
              <a:spcBef>
                <a:spcPct val="0"/>
              </a:spcBef>
            </a:pPr>
            <a:r>
              <a:rPr lang="zh-TW" sz="4100" dirty="0">
                <a:latin typeface="Times New Roman" charset="0"/>
                <a:ea typeface="新細明體" charset="0"/>
              </a:rPr>
              <a:t>小說提供「故事」、「人物」、「地點」</a:t>
            </a:r>
          </a:p>
          <a:p>
            <a:pPr>
              <a:lnSpc>
                <a:spcPts val="5438"/>
              </a:lnSpc>
              <a:spcBef>
                <a:spcPct val="0"/>
              </a:spcBef>
            </a:pPr>
            <a:r>
              <a:rPr lang="zh-TW" sz="4100" dirty="0">
                <a:latin typeface="Times New Roman" charset="0"/>
                <a:ea typeface="新細明體" charset="0"/>
              </a:rPr>
              <a:t>缺乏人文素養的基督教無法深入人心、令人久留</a:t>
            </a:r>
            <a:r>
              <a:rPr lang="zh-TW" sz="4100" dirty="0" smtClean="0">
                <a:latin typeface="Times New Roman" charset="0"/>
                <a:ea typeface="新細明體" charset="0"/>
              </a:rPr>
              <a:t>！</a:t>
            </a:r>
            <a:endParaRPr lang="zh-TW" sz="4100" dirty="0">
              <a:latin typeface="Times New Roman" charset="0"/>
              <a:ea typeface="新細明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32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87945" y="53114"/>
            <a:ext cx="7498080" cy="1143000"/>
          </a:xfrm>
        </p:spPr>
        <p:txBody>
          <a:bodyPr/>
          <a:lstStyle/>
          <a:p>
            <a:r>
              <a:rPr kumimoji="1" lang="zh-TW" altLang="en-US" dirty="0" smtClean="0"/>
              <a:t>繼續反思的問題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33637" y="1329141"/>
            <a:ext cx="7634151" cy="5528859"/>
          </a:xfrm>
        </p:spPr>
        <p:txBody>
          <a:bodyPr/>
          <a:lstStyle/>
          <a:p>
            <a:pPr lvl="0">
              <a:lnSpc>
                <a:spcPts val="5840"/>
              </a:lnSpc>
              <a:spcBef>
                <a:spcPts val="0"/>
              </a:spcBef>
            </a:pPr>
            <a:r>
              <a:rPr lang="zh-TW" altLang="zh-TW" dirty="0"/>
              <a:t>教會的信仰內涵和宣教思考是否欠缺人文素養？是否有「反文化」的傾向（如《曠野》雜誌的〈出走檔案〉所顯示）？</a:t>
            </a:r>
            <a:endParaRPr lang="en-US" altLang="zh-TW" dirty="0"/>
          </a:p>
          <a:p>
            <a:pPr lvl="0">
              <a:lnSpc>
                <a:spcPts val="5840"/>
              </a:lnSpc>
              <a:spcBef>
                <a:spcPts val="0"/>
              </a:spcBef>
            </a:pPr>
            <a:r>
              <a:rPr lang="zh-TW" altLang="zh-TW" dirty="0" smtClean="0"/>
              <a:t>但願我們可以常常藉助</a:t>
            </a:r>
            <a:r>
              <a:rPr lang="zh-TW" altLang="en-US" dirty="0" smtClean="0"/>
              <a:t>閱讀聖經，閱讀</a:t>
            </a:r>
            <a:r>
              <a:rPr lang="zh-TW" altLang="zh-TW" dirty="0" smtClean="0"/>
              <a:t>世界或基督教文學作品</a:t>
            </a:r>
            <a:r>
              <a:rPr lang="zh-TW" altLang="en-US" dirty="0" smtClean="0"/>
              <a:t>，來</a:t>
            </a:r>
            <a:r>
              <a:rPr lang="zh-TW" altLang="zh-TW" dirty="0" smtClean="0"/>
              <a:t>讀</a:t>
            </a:r>
            <a:r>
              <a:rPr lang="zh-TW" altLang="zh-TW" dirty="0"/>
              <a:t>自己、讀作者、讀時代，也讀出信仰和生命的更深層意義！</a:t>
            </a:r>
            <a:endParaRPr lang="en-US" altLang="zh-TW" dirty="0"/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7770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0600"/>
            <a:ext cx="9144000" cy="5257800"/>
          </a:xfrm>
        </p:spPr>
        <p:txBody>
          <a:bodyPr anchor="t" anchorCtr="0">
            <a:noAutofit/>
          </a:bodyPr>
          <a:lstStyle/>
          <a:p>
            <a:pPr algn="ctr"/>
            <a: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手牽手 咱作夥 </a:t>
            </a:r>
            <a:r>
              <a:rPr lang="en-US" altLang="zh-TW" sz="5000" dirty="0" smtClean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000" dirty="0" smtClean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</a:br>
            <a:r>
              <a:rPr lang="zh-TW" altLang="en-US" sz="5000" dirty="0" smtClean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充</a:t>
            </a:r>
            <a: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滿疼心</a:t>
            </a:r>
            <a:b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</a:br>
            <a: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在耶穌內合一</a:t>
            </a:r>
            <a:b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</a:br>
            <a: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雖有風雨 咱同行嘛同心</a:t>
            </a:r>
            <a:endParaRPr lang="en-US" altLang="zh-TW" sz="5000" dirty="0">
              <a:solidFill>
                <a:schemeClr val="tx1"/>
              </a:solidFill>
              <a:effectLst/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524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600" b="1" u="sng" dirty="0">
                <a:solidFill>
                  <a:prstClr val="black"/>
                </a:solidFill>
                <a:latin typeface="DFKai-SB" pitchFamily="65" charset="-120"/>
                <a:ea typeface="DFKai-SB" pitchFamily="65" charset="-120"/>
                <a:cs typeface="David" pitchFamily="34" charset="-79"/>
              </a:rPr>
              <a:t>主的大家庭</a:t>
            </a:r>
            <a:endParaRPr lang="en-US" sz="3600" b="1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669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0600"/>
            <a:ext cx="9144000" cy="5257800"/>
          </a:xfrm>
        </p:spPr>
        <p:txBody>
          <a:bodyPr anchor="t" anchorCtr="0">
            <a:noAutofit/>
          </a:bodyPr>
          <a:lstStyle/>
          <a:p>
            <a:pPr algn="ctr"/>
            <a: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咱是一家人 </a:t>
            </a:r>
            <a:r>
              <a:rPr lang="en-US" altLang="zh-TW" sz="5000" dirty="0" smtClean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000" dirty="0" smtClean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</a:br>
            <a:r>
              <a:rPr lang="zh-TW" altLang="en-US" sz="5000" dirty="0" smtClean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在</a:t>
            </a:r>
            <a: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主的大家庭</a:t>
            </a:r>
            <a:b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</a:br>
            <a: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你和我 </a:t>
            </a:r>
            <a:r>
              <a:rPr lang="en-US" altLang="zh-TW" sz="5000" smtClean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000" smtClean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</a:br>
            <a:r>
              <a:rPr lang="zh-TW" altLang="en-US" sz="5000" smtClean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永</a:t>
            </a:r>
            <a:r>
              <a:rPr lang="zh-TW" altLang="en-US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遠相疼相扶持 </a:t>
            </a:r>
            <a:r>
              <a:rPr lang="en-US" altLang="zh-TW" sz="5000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(x2)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524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600" b="1" u="sng" dirty="0">
                <a:solidFill>
                  <a:prstClr val="black"/>
                </a:solidFill>
                <a:latin typeface="DFKai-SB" pitchFamily="65" charset="-120"/>
                <a:ea typeface="DFKai-SB" pitchFamily="65" charset="-120"/>
                <a:cs typeface="David" pitchFamily="34" charset="-79"/>
              </a:rPr>
              <a:t>主的大家庭</a:t>
            </a:r>
            <a:endParaRPr lang="en-US" sz="3600" b="1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920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600" b="1" u="sng" dirty="0">
                <a:solidFill>
                  <a:schemeClr val="hlink"/>
                </a:solidFill>
                <a:latin typeface="文鼎標準楷體" panose="020B0609010101010101" pitchFamily="49" charset="-120"/>
                <a:ea typeface="文鼎標準楷體" panose="020B0609010101010101" pitchFamily="49" charset="-120"/>
              </a:rPr>
              <a:t>互 我</a:t>
            </a:r>
          </a:p>
        </p:txBody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zh-TW" altLang="en-US" sz="5400" b="1" dirty="0">
                <a:solidFill>
                  <a:schemeClr val="hlink"/>
                </a:solidFill>
                <a:latin typeface="文鼎標準楷體" panose="020B0609010101010101" pitchFamily="49" charset="-120"/>
                <a:ea typeface="文鼎標準楷體" panose="020B0609010101010101" pitchFamily="49" charset="-120"/>
              </a:rPr>
              <a:t>祢賜活命救贖我 </a:t>
            </a:r>
          </a:p>
          <a:p>
            <a:pPr algn="ctr">
              <a:buFont typeface="Wingdings" pitchFamily="2" charset="2"/>
              <a:buNone/>
            </a:pPr>
            <a:r>
              <a:rPr lang="zh-TW" altLang="en-US" sz="5400" b="1" dirty="0">
                <a:solidFill>
                  <a:schemeClr val="hlink"/>
                </a:solidFill>
                <a:latin typeface="文鼎標準楷體" panose="020B0609010101010101" pitchFamily="49" charset="-120"/>
                <a:ea typeface="文鼎標準楷體" panose="020B0609010101010101" pitchFamily="49" charset="-120"/>
              </a:rPr>
              <a:t>互我不隔在罪岸 </a:t>
            </a:r>
          </a:p>
          <a:p>
            <a:pPr algn="ctr">
              <a:buFont typeface="Wingdings" pitchFamily="2" charset="2"/>
              <a:buNone/>
            </a:pPr>
            <a:r>
              <a:rPr lang="zh-TW" altLang="en-US" sz="5400" b="1" dirty="0">
                <a:solidFill>
                  <a:schemeClr val="hlink"/>
                </a:solidFill>
                <a:latin typeface="文鼎標準楷體" panose="020B0609010101010101" pitchFamily="49" charset="-120"/>
                <a:ea typeface="文鼎標準楷體" panose="020B0609010101010101" pitchFamily="49" charset="-120"/>
              </a:rPr>
              <a:t>今我倚靠祢聖名 </a:t>
            </a:r>
          </a:p>
          <a:p>
            <a:pPr algn="ctr">
              <a:buFont typeface="Wingdings" pitchFamily="2" charset="2"/>
              <a:buNone/>
            </a:pPr>
            <a:r>
              <a:rPr lang="zh-TW" altLang="en-US" sz="5400" b="1" dirty="0">
                <a:solidFill>
                  <a:schemeClr val="hlink"/>
                </a:solidFill>
                <a:latin typeface="文鼎標準楷體" panose="020B0609010101010101" pitchFamily="49" charset="-120"/>
                <a:ea typeface="文鼎標準楷體" panose="020B0609010101010101" pitchFamily="49" charset="-120"/>
              </a:rPr>
              <a:t>學習同行</a:t>
            </a:r>
          </a:p>
          <a:p>
            <a:pPr>
              <a:buFont typeface="Wingdings" pitchFamily="2" charset="2"/>
              <a:buNone/>
            </a:pPr>
            <a:endParaRPr lang="zh-TW" altLang="en-US" dirty="0">
              <a:latin typeface="文鼎標準楷體" panose="020B0609010101010101" pitchFamily="49" charset="-120"/>
              <a:ea typeface="文鼎標準楷體" panose="020B0609010101010101" pitchFamily="49" charset="-120"/>
            </a:endParaRPr>
          </a:p>
        </p:txBody>
      </p:sp>
      <p:sp>
        <p:nvSpPr>
          <p:cNvPr id="755716" name="Rectangle 4"/>
          <p:cNvSpPr>
            <a:spLocks noChangeArrowheads="1"/>
          </p:cNvSpPr>
          <p:nvPr/>
        </p:nvSpPr>
        <p:spPr bwMode="auto">
          <a:xfrm>
            <a:off x="6227763" y="1196975"/>
            <a:ext cx="2613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詞：謝鴻文  曲：劉淑莉</a:t>
            </a:r>
          </a:p>
        </p:txBody>
      </p:sp>
      <p:sp>
        <p:nvSpPr>
          <p:cNvPr id="755717" name="Text Box 5"/>
          <p:cNvSpPr txBox="1">
            <a:spLocks noChangeArrowheads="1"/>
          </p:cNvSpPr>
          <p:nvPr/>
        </p:nvSpPr>
        <p:spPr bwMode="auto">
          <a:xfrm>
            <a:off x="6300788" y="5759450"/>
            <a:ext cx="2189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>
                <a:solidFill>
                  <a:srgbClr val="FFFFFF"/>
                </a:solidFill>
              </a:rPr>
              <a:t>築壇</a:t>
            </a:r>
            <a:r>
              <a:rPr kumimoji="1" lang="en-US" altLang="zh-TW">
                <a:solidFill>
                  <a:srgbClr val="FFFFFF"/>
                </a:solidFill>
              </a:rPr>
              <a:t>-</a:t>
            </a:r>
            <a:r>
              <a:rPr kumimoji="1" lang="zh-TW" altLang="en-US">
                <a:solidFill>
                  <a:srgbClr val="FFFFFF"/>
                </a:solidFill>
              </a:rPr>
              <a:t>回應之歌 </a:t>
            </a:r>
            <a:r>
              <a:rPr kumimoji="1" lang="en-US" altLang="zh-TW">
                <a:solidFill>
                  <a:srgbClr val="FFFFFF"/>
                </a:solidFill>
              </a:rPr>
              <a:t>97</a:t>
            </a:r>
            <a:r>
              <a:rPr kumimoji="1" lang="zh-TW" altLang="en-US">
                <a:solidFill>
                  <a:srgbClr val="FFFFFF"/>
                </a:solidFill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319515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836613"/>
            <a:ext cx="8229600" cy="452596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zh-TW" altLang="en-US" sz="5400" b="1" dirty="0">
                <a:solidFill>
                  <a:schemeClr val="hlink"/>
                </a:solidFill>
                <a:latin typeface="文鼎標準楷體" panose="020B0609010101010101" pitchFamily="49" charset="-120"/>
                <a:ea typeface="文鼎標準楷體" panose="020B0609010101010101" pitchFamily="49" charset="-120"/>
              </a:rPr>
              <a:t>祢賜聖神扶持我 </a:t>
            </a:r>
          </a:p>
          <a:p>
            <a:pPr algn="ctr">
              <a:buFont typeface="Wingdings" pitchFamily="2" charset="2"/>
              <a:buNone/>
            </a:pPr>
            <a:r>
              <a:rPr lang="zh-TW" altLang="en-US" sz="5400" b="1" dirty="0">
                <a:solidFill>
                  <a:schemeClr val="hlink"/>
                </a:solidFill>
                <a:latin typeface="文鼎標準楷體" panose="020B0609010101010101" pitchFamily="49" charset="-120"/>
                <a:ea typeface="文鼎標準楷體" panose="020B0609010101010101" pitchFamily="49" charset="-120"/>
              </a:rPr>
              <a:t>互我贏過舊性命 </a:t>
            </a:r>
          </a:p>
          <a:p>
            <a:pPr algn="ctr">
              <a:buFont typeface="Wingdings" pitchFamily="2" charset="2"/>
              <a:buNone/>
            </a:pPr>
            <a:r>
              <a:rPr lang="zh-TW" altLang="en-US" sz="5400" b="1" dirty="0">
                <a:solidFill>
                  <a:schemeClr val="hlink"/>
                </a:solidFill>
                <a:latin typeface="文鼎標準楷體" panose="020B0609010101010101" pitchFamily="49" charset="-120"/>
                <a:ea typeface="文鼎標準楷體" panose="020B0609010101010101" pitchFamily="49" charset="-120"/>
              </a:rPr>
              <a:t>懇求恩主牽我 </a:t>
            </a:r>
          </a:p>
          <a:p>
            <a:pPr algn="ctr">
              <a:buFont typeface="Wingdings" pitchFamily="2" charset="2"/>
              <a:buNone/>
            </a:pPr>
            <a:r>
              <a:rPr lang="zh-TW" altLang="en-US" sz="5400" b="1" dirty="0">
                <a:solidFill>
                  <a:schemeClr val="hlink"/>
                </a:solidFill>
                <a:latin typeface="文鼎標準楷體" panose="020B0609010101010101" pitchFamily="49" charset="-120"/>
                <a:ea typeface="文鼎標準楷體" panose="020B0609010101010101" pitchFamily="49" charset="-120"/>
              </a:rPr>
              <a:t>勝過一切纏絆</a:t>
            </a:r>
          </a:p>
          <a:p>
            <a:endParaRPr lang="zh-TW" altLang="en-US" sz="5400" b="1" dirty="0">
              <a:solidFill>
                <a:schemeClr val="hlink"/>
              </a:solidFill>
              <a:latin typeface="文鼎標準楷體" panose="020B0609010101010101" pitchFamily="49" charset="-120"/>
              <a:ea typeface="文鼎標準楷體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159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1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4_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5_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6_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典雅色系">
  <a:themeElements>
    <a:clrScheme name="典雅色系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馬鞍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典雅色系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_典雅色系">
  <a:themeElements>
    <a:clrScheme name="典雅色系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馬鞍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典雅色系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2_典雅色系">
  <a:themeElements>
    <a:clrScheme name="典雅色系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馬鞍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典雅色系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3_典雅色系">
  <a:themeElements>
    <a:clrScheme name="典雅色系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馬鞍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典雅色系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4_典雅色系">
  <a:themeElements>
    <a:clrScheme name="典雅色系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馬鞍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典雅色系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5_典雅色系">
  <a:themeElements>
    <a:clrScheme name="典雅色系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馬鞍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典雅色系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3.xml><?xml version="1.0" encoding="utf-8"?>
<a:theme xmlns:a="http://schemas.openxmlformats.org/drawingml/2006/main" name="6_典雅色系">
  <a:themeElements>
    <a:clrScheme name="典雅色系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馬鞍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典雅色系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4.xml><?xml version="1.0" encoding="utf-8"?>
<a:theme xmlns:a="http://schemas.openxmlformats.org/drawingml/2006/main" name="7_典雅色系">
  <a:themeElements>
    <a:clrScheme name="典雅色系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馬鞍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典雅色系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5.xml><?xml version="1.0" encoding="utf-8"?>
<a:theme xmlns:a="http://schemas.openxmlformats.org/drawingml/2006/main" name="8_典雅色系">
  <a:themeElements>
    <a:clrScheme name="典雅色系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馬鞍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典雅色系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9_典雅色系">
  <a:themeElements>
    <a:clrScheme name="典雅色系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馬鞍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典雅色系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7.xml><?xml version="1.0" encoding="utf-8"?>
<a:theme xmlns:a="http://schemas.openxmlformats.org/drawingml/2006/main" name="10_典雅色系">
  <a:themeElements>
    <a:clrScheme name="典雅色系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馬鞍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典雅色系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8.xml><?xml version="1.0" encoding="utf-8"?>
<a:theme xmlns:a="http://schemas.openxmlformats.org/drawingml/2006/main" name="11_典雅色系">
  <a:themeElements>
    <a:clrScheme name="典雅色系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馬鞍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典雅色系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9.xml><?xml version="1.0" encoding="utf-8"?>
<a:theme xmlns:a="http://schemas.openxmlformats.org/drawingml/2006/main" name="12_典雅色系">
  <a:themeElements>
    <a:clrScheme name="典雅色系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馬鞍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典雅色系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CHED">
  <a:themeElements>
    <a:clrScheme name="TECHED 1">
      <a:dk1>
        <a:srgbClr val="000000"/>
      </a:dk1>
      <a:lt1>
        <a:srgbClr val="FFFFCC"/>
      </a:lt1>
      <a:dk2>
        <a:srgbClr val="255242"/>
      </a:dk2>
      <a:lt2>
        <a:srgbClr val="DDDDDD"/>
      </a:lt2>
      <a:accent1>
        <a:srgbClr val="009966"/>
      </a:accent1>
      <a:accent2>
        <a:srgbClr val="800000"/>
      </a:accent2>
      <a:accent3>
        <a:srgbClr val="ACB3B0"/>
      </a:accent3>
      <a:accent4>
        <a:srgbClr val="DADAAE"/>
      </a:accent4>
      <a:accent5>
        <a:srgbClr val="AACAB8"/>
      </a:accent5>
      <a:accent6>
        <a:srgbClr val="730000"/>
      </a:accent6>
      <a:hlink>
        <a:srgbClr val="3366CC"/>
      </a:hlink>
      <a:folHlink>
        <a:srgbClr val="008080"/>
      </a:folHlink>
    </a:clrScheme>
    <a:fontScheme name="TECHED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TECHED 1">
        <a:dk1>
          <a:srgbClr val="000000"/>
        </a:dk1>
        <a:lt1>
          <a:srgbClr val="FFFFCC"/>
        </a:lt1>
        <a:dk2>
          <a:srgbClr val="255242"/>
        </a:dk2>
        <a:lt2>
          <a:srgbClr val="DDDDDD"/>
        </a:lt2>
        <a:accent1>
          <a:srgbClr val="009966"/>
        </a:accent1>
        <a:accent2>
          <a:srgbClr val="800000"/>
        </a:accent2>
        <a:accent3>
          <a:srgbClr val="ACB3B0"/>
        </a:accent3>
        <a:accent4>
          <a:srgbClr val="DADAAE"/>
        </a:accent4>
        <a:accent5>
          <a:srgbClr val="AACAB8"/>
        </a:accent5>
        <a:accent6>
          <a:srgbClr val="730000"/>
        </a:accent6>
        <a:hlink>
          <a:srgbClr val="3366CC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ED 2">
        <a:dk1>
          <a:srgbClr val="003300"/>
        </a:dk1>
        <a:lt1>
          <a:srgbClr val="A8C2B5"/>
        </a:lt1>
        <a:dk2>
          <a:srgbClr val="868686"/>
        </a:dk2>
        <a:lt2>
          <a:srgbClr val="2A5B49"/>
        </a:lt2>
        <a:accent1>
          <a:srgbClr val="00CC99"/>
        </a:accent1>
        <a:accent2>
          <a:srgbClr val="B3746D"/>
        </a:accent2>
        <a:accent3>
          <a:srgbClr val="D1DDD7"/>
        </a:accent3>
        <a:accent4>
          <a:srgbClr val="002A00"/>
        </a:accent4>
        <a:accent5>
          <a:srgbClr val="AAE2CA"/>
        </a:accent5>
        <a:accent6>
          <a:srgbClr val="A26862"/>
        </a:accent6>
        <a:hlink>
          <a:srgbClr val="7795B7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ED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3_典雅色系">
  <a:themeElements>
    <a:clrScheme name="典雅色系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馬鞍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典雅色系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1.xml><?xml version="1.0" encoding="utf-8"?>
<a:theme xmlns:a="http://schemas.openxmlformats.org/drawingml/2006/main" name="14_典雅色系">
  <a:themeElements>
    <a:clrScheme name="典雅色系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馬鞍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典雅色系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2.xml><?xml version="1.0" encoding="utf-8"?>
<a:theme xmlns:a="http://schemas.openxmlformats.org/drawingml/2006/main" name="15_典雅色系">
  <a:themeElements>
    <a:clrScheme name="典雅色系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馬鞍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典雅色系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3.xml><?xml version="1.0" encoding="utf-8"?>
<a:theme xmlns:a="http://schemas.openxmlformats.org/drawingml/2006/main" name="16_典雅色系">
  <a:themeElements>
    <a:clrScheme name="典雅色系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馬鞍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典雅色系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4.xml><?xml version="1.0" encoding="utf-8"?>
<a:theme xmlns:a="http://schemas.openxmlformats.org/drawingml/2006/main" name="17_典雅色系">
  <a:themeElements>
    <a:clrScheme name="典雅色系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馬鞍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典雅色系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5.xml><?xml version="1.0" encoding="utf-8"?>
<a:theme xmlns:a="http://schemas.openxmlformats.org/drawingml/2006/main" name="18_典雅色系">
  <a:themeElements>
    <a:clrScheme name="典雅色系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馬鞍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典雅色系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6.xml><?xml version="1.0" encoding="utf-8"?>
<a:theme xmlns:a="http://schemas.openxmlformats.org/drawingml/2006/main" name="19_典雅色系">
  <a:themeElements>
    <a:clrScheme name="典雅色系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馬鞍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典雅色系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7.xml><?xml version="1.0" encoding="utf-8"?>
<a:theme xmlns:a="http://schemas.openxmlformats.org/drawingml/2006/main" name="20_典雅色系">
  <a:themeElements>
    <a:clrScheme name="典雅色系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馬鞍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典雅色系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8.xml><?xml version="1.0" encoding="utf-8"?>
<a:theme xmlns:a="http://schemas.openxmlformats.org/drawingml/2006/main" name="21_典雅色系">
  <a:themeElements>
    <a:clrScheme name="典雅色系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馬鞍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典雅色系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9.xml><?xml version="1.0" encoding="utf-8"?>
<a:theme xmlns:a="http://schemas.openxmlformats.org/drawingml/2006/main" name="22_典雅色系">
  <a:themeElements>
    <a:clrScheme name="典雅色系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馬鞍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典雅色系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9_TECHED">
  <a:themeElements>
    <a:clrScheme name="TECHED 1">
      <a:dk1>
        <a:srgbClr val="000000"/>
      </a:dk1>
      <a:lt1>
        <a:srgbClr val="FFFFCC"/>
      </a:lt1>
      <a:dk2>
        <a:srgbClr val="255242"/>
      </a:dk2>
      <a:lt2>
        <a:srgbClr val="DDDDDD"/>
      </a:lt2>
      <a:accent1>
        <a:srgbClr val="009966"/>
      </a:accent1>
      <a:accent2>
        <a:srgbClr val="800000"/>
      </a:accent2>
      <a:accent3>
        <a:srgbClr val="ACB3B0"/>
      </a:accent3>
      <a:accent4>
        <a:srgbClr val="DADAAE"/>
      </a:accent4>
      <a:accent5>
        <a:srgbClr val="AACAB8"/>
      </a:accent5>
      <a:accent6>
        <a:srgbClr val="730000"/>
      </a:accent6>
      <a:hlink>
        <a:srgbClr val="3366CC"/>
      </a:hlink>
      <a:folHlink>
        <a:srgbClr val="008080"/>
      </a:folHlink>
    </a:clrScheme>
    <a:fontScheme name="TECHED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TECHED 1">
        <a:dk1>
          <a:srgbClr val="000000"/>
        </a:dk1>
        <a:lt1>
          <a:srgbClr val="FFFFCC"/>
        </a:lt1>
        <a:dk2>
          <a:srgbClr val="255242"/>
        </a:dk2>
        <a:lt2>
          <a:srgbClr val="DDDDDD"/>
        </a:lt2>
        <a:accent1>
          <a:srgbClr val="009966"/>
        </a:accent1>
        <a:accent2>
          <a:srgbClr val="800000"/>
        </a:accent2>
        <a:accent3>
          <a:srgbClr val="ACB3B0"/>
        </a:accent3>
        <a:accent4>
          <a:srgbClr val="DADAAE"/>
        </a:accent4>
        <a:accent5>
          <a:srgbClr val="AACAB8"/>
        </a:accent5>
        <a:accent6>
          <a:srgbClr val="730000"/>
        </a:accent6>
        <a:hlink>
          <a:srgbClr val="3366CC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ED 2">
        <a:dk1>
          <a:srgbClr val="003300"/>
        </a:dk1>
        <a:lt1>
          <a:srgbClr val="A8C2B5"/>
        </a:lt1>
        <a:dk2>
          <a:srgbClr val="868686"/>
        </a:dk2>
        <a:lt2>
          <a:srgbClr val="2A5B49"/>
        </a:lt2>
        <a:accent1>
          <a:srgbClr val="00CC99"/>
        </a:accent1>
        <a:accent2>
          <a:srgbClr val="B3746D"/>
        </a:accent2>
        <a:accent3>
          <a:srgbClr val="D1DDD7"/>
        </a:accent3>
        <a:accent4>
          <a:srgbClr val="002A00"/>
        </a:accent4>
        <a:accent5>
          <a:srgbClr val="AAE2CA"/>
        </a:accent5>
        <a:accent6>
          <a:srgbClr val="A26862"/>
        </a:accent6>
        <a:hlink>
          <a:srgbClr val="7795B7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ED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23_典雅色系">
  <a:themeElements>
    <a:clrScheme name="典雅色系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馬鞍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典雅色系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1.xml><?xml version="1.0" encoding="utf-8"?>
<a:theme xmlns:a="http://schemas.openxmlformats.org/drawingml/2006/main" name="24_典雅色系">
  <a:themeElements>
    <a:clrScheme name="典雅色系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馬鞍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典雅色系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2.xml><?xml version="1.0" encoding="utf-8"?>
<a:theme xmlns:a="http://schemas.openxmlformats.org/drawingml/2006/main" name="25_典雅色系">
  <a:themeElements>
    <a:clrScheme name="典雅色系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馬鞍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典雅色系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3.xml><?xml version="1.0" encoding="utf-8"?>
<a:theme xmlns:a="http://schemas.openxmlformats.org/drawingml/2006/main" name="26_典雅色系">
  <a:themeElements>
    <a:clrScheme name="典雅色系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馬鞍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典雅色系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4.xml><?xml version="1.0" encoding="utf-8"?>
<a:theme xmlns:a="http://schemas.openxmlformats.org/drawingml/2006/main" name="27_典雅色系">
  <a:themeElements>
    <a:clrScheme name="典雅色系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馬鞍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典雅色系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5.xml><?xml version="1.0" encoding="utf-8"?>
<a:theme xmlns:a="http://schemas.openxmlformats.org/drawingml/2006/main" name="28_典雅色系">
  <a:themeElements>
    <a:clrScheme name="典雅色系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馬鞍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典雅色系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6.xml><?xml version="1.0" encoding="utf-8"?>
<a:theme xmlns:a="http://schemas.openxmlformats.org/drawingml/2006/main" name="29_典雅色系">
  <a:themeElements>
    <a:clrScheme name="典雅色系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馬鞍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典雅色系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7.xml><?xml version="1.0" encoding="utf-8"?>
<a:theme xmlns:a="http://schemas.openxmlformats.org/drawingml/2006/main" name="30_典雅色系">
  <a:themeElements>
    <a:clrScheme name="典雅色系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馬鞍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典雅色系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8.xml><?xml version="1.0" encoding="utf-8"?>
<a:theme xmlns:a="http://schemas.openxmlformats.org/drawingml/2006/main" name="31_典雅色系">
  <a:themeElements>
    <a:clrScheme name="典雅色系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馬鞍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典雅色系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9.xml><?xml version="1.0" encoding="utf-8"?>
<a:theme xmlns:a="http://schemas.openxmlformats.org/drawingml/2006/main" name="32_典雅色系">
  <a:themeElements>
    <a:clrScheme name="典雅色系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馬鞍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典雅色系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1682</Words>
  <Application>Microsoft Office PowerPoint</Application>
  <PresentationFormat>On-screen Show (4:3)</PresentationFormat>
  <Paragraphs>138</Paragraphs>
  <Slides>57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49</vt:i4>
      </vt:variant>
      <vt:variant>
        <vt:lpstr>Slide Titles</vt:lpstr>
      </vt:variant>
      <vt:variant>
        <vt:i4>57</vt:i4>
      </vt:variant>
    </vt:vector>
  </HeadingPairs>
  <TitlesOfParts>
    <vt:vector size="106" baseType="lpstr">
      <vt:lpstr>119</vt:lpstr>
      <vt:lpstr>Office 佈景主題</vt:lpstr>
      <vt:lpstr>TECHED</vt:lpstr>
      <vt:lpstr>9_TECHED</vt:lpstr>
      <vt:lpstr>Concourse</vt:lpstr>
      <vt:lpstr>1_Concourse</vt:lpstr>
      <vt:lpstr>2_Concourse</vt:lpstr>
      <vt:lpstr>3_Concourse</vt:lpstr>
      <vt:lpstr>4_Concourse</vt:lpstr>
      <vt:lpstr>1_Curtain Call</vt:lpstr>
      <vt:lpstr>2_Curtain Call</vt:lpstr>
      <vt:lpstr>3_Curtain Call</vt:lpstr>
      <vt:lpstr>4_Curtain Call</vt:lpstr>
      <vt:lpstr>Curtain Call</vt:lpstr>
      <vt:lpstr>5_Curtain Call</vt:lpstr>
      <vt:lpstr>6_Curtain Call</vt:lpstr>
      <vt:lpstr>典雅色系</vt:lpstr>
      <vt:lpstr>1_典雅色系</vt:lpstr>
      <vt:lpstr>2_典雅色系</vt:lpstr>
      <vt:lpstr>3_典雅色系</vt:lpstr>
      <vt:lpstr>4_典雅色系</vt:lpstr>
      <vt:lpstr>5_典雅色系</vt:lpstr>
      <vt:lpstr>6_典雅色系</vt:lpstr>
      <vt:lpstr>7_典雅色系</vt:lpstr>
      <vt:lpstr>8_典雅色系</vt:lpstr>
      <vt:lpstr>9_典雅色系</vt:lpstr>
      <vt:lpstr>10_典雅色系</vt:lpstr>
      <vt:lpstr>11_典雅色系</vt:lpstr>
      <vt:lpstr>12_典雅色系</vt:lpstr>
      <vt:lpstr>13_典雅色系</vt:lpstr>
      <vt:lpstr>14_典雅色系</vt:lpstr>
      <vt:lpstr>15_典雅色系</vt:lpstr>
      <vt:lpstr>16_典雅色系</vt:lpstr>
      <vt:lpstr>17_典雅色系</vt:lpstr>
      <vt:lpstr>18_典雅色系</vt:lpstr>
      <vt:lpstr>19_典雅色系</vt:lpstr>
      <vt:lpstr>20_典雅色系</vt:lpstr>
      <vt:lpstr>21_典雅色系</vt:lpstr>
      <vt:lpstr>22_典雅色系</vt:lpstr>
      <vt:lpstr>23_典雅色系</vt:lpstr>
      <vt:lpstr>24_典雅色系</vt:lpstr>
      <vt:lpstr>25_典雅色系</vt:lpstr>
      <vt:lpstr>26_典雅色系</vt:lpstr>
      <vt:lpstr>27_典雅色系</vt:lpstr>
      <vt:lpstr>28_典雅色系</vt:lpstr>
      <vt:lpstr>29_典雅色系</vt:lpstr>
      <vt:lpstr>30_典雅色系</vt:lpstr>
      <vt:lpstr>31_典雅色系</vt:lpstr>
      <vt:lpstr>32_典雅色系</vt:lpstr>
      <vt:lpstr>PowerPoint Presentation</vt:lpstr>
      <vt:lpstr>敬拜讚美</vt:lpstr>
      <vt:lpstr>我的心啊 你著歡喜出聲謳咾耶和華 用真實敬虔的心神謳咾祂 天地一切攏在見證 祂的智慧大權能 咱今著謳咾敬拜來回應</vt:lpstr>
      <vt:lpstr>哈利路亞！榮耀的君王 道成肉身為愛來降生 我靈謳咾你 全意敬拜你 你是創造萬物 獨一的真神</vt:lpstr>
      <vt:lpstr>真正歡喜 能夠相互聚集 作夥吟詩 敬拜謳咾他 天父上帝 疼咱親像兒女 豐盛恩典 臨到我和你</vt:lpstr>
      <vt:lpstr>手牽手 咱作夥  充滿疼心 在耶穌內合一 雖有風雨 咱同行嘛同心</vt:lpstr>
      <vt:lpstr>咱是一家人  在主的大家庭 你和我  永遠相疼相扶持 (x2)</vt:lpstr>
      <vt:lpstr>互 我</vt:lpstr>
      <vt:lpstr>PowerPoint Presentation</vt:lpstr>
      <vt:lpstr>PowerPoint Presentation</vt:lpstr>
      <vt:lpstr>PowerPoint Presentation</vt:lpstr>
      <vt:lpstr>心的故鄉</vt:lpstr>
      <vt:lpstr>PowerPoint Presentation</vt:lpstr>
      <vt:lpstr>PowerPoint Presentation</vt:lpstr>
      <vt:lpstr>在這個安靜的晚上  我知道你有心事睡不著 想著你的過去  受盡凌遲 甘苦很多年</vt:lpstr>
      <vt:lpstr>在這個安靜的晚上  我知道你有心事睡不著 煩惱你的未來該向哪去  幸福在哪裡</vt:lpstr>
      <vt:lpstr>啊~啊 黑暗他總會過去 日頭一出來猶原擱是好天氣 你有一個美麗的名字</vt:lpstr>
      <vt:lpstr>啊~啊 上帝伊總會保佑 日頭一出來猶原擱是好天氣 願你順遂 台灣</vt:lpstr>
      <vt:lpstr>啊~啊 黑暗他總會過去 日頭一出來猶原擱是好天氣 你有一個美麗的名字</vt:lpstr>
      <vt:lpstr>啊~啊 上帝伊總會保佑 日頭一出來猶原擱是好天氣 願你平安 台灣 願你順遂 台灣</vt:lpstr>
      <vt:lpstr>教會旗  進場</vt:lpstr>
      <vt:lpstr>PowerPoint Presentation</vt:lpstr>
      <vt:lpstr>PowerPoint Presentation</vt:lpstr>
      <vt:lpstr>PowerPoint Presentation</vt:lpstr>
      <vt:lpstr>世界觀與在地化的信仰理解：世界文學與世界基督教 </vt:lpstr>
      <vt:lpstr>聖經的故事・我們的故事</vt:lpstr>
      <vt:lpstr>被恩典塑造，追求真理和公義 The Grace that Shapes their lives</vt:lpstr>
      <vt:lpstr>被恩典塑造，追求真理和公義 Nicholas Wolterstorff</vt:lpstr>
      <vt:lpstr>被恩典塑造，追求真理和公義 Nicholas Wolterstorff</vt:lpstr>
      <vt:lpstr>被恩典塑造，追求真理和公義 Nicholas Wolterstorff</vt:lpstr>
      <vt:lpstr>被恩典塑造，追求真理和公義 Nicholas Wolterstorff</vt:lpstr>
      <vt:lpstr>被恩典塑造，追求真理和公義 Nicholas Wolterstorff</vt:lpstr>
      <vt:lpstr>被恩典塑造，追求真理和公義 Nicholas Wolterstorff</vt:lpstr>
      <vt:lpstr>被恩典塑造，追求真理和公義 Nicholas Wolterstorff</vt:lpstr>
      <vt:lpstr>Elie Wiesel, Night （暗夜）</vt:lpstr>
      <vt:lpstr>威塞爾(Elie Wiesel) </vt:lpstr>
      <vt:lpstr>Elie Wiesel，《一個猶太人在今天》</vt:lpstr>
      <vt:lpstr>藍茨(Siegfried Lenz)，《德語課》 </vt:lpstr>
      <vt:lpstr>徐林克，《我願意為妳朗讀》</vt:lpstr>
      <vt:lpstr>《紫色姐妹花 》 (The Color Purple)</vt:lpstr>
      <vt:lpstr>Harper Lee, To Kill a Mockingbird</vt:lpstr>
      <vt:lpstr>奇努亞‧埃琪比，《支離破碎》 </vt:lpstr>
      <vt:lpstr>《支離破碎》</vt:lpstr>
      <vt:lpstr>奇努亞‧埃琪比，《支離破碎》 </vt:lpstr>
      <vt:lpstr>奇努亞‧埃琪比，《支離破碎》 </vt:lpstr>
      <vt:lpstr>遠藤周作，《沉默》 </vt:lpstr>
      <vt:lpstr>遠藤周作，《沉默》 </vt:lpstr>
      <vt:lpstr>遠藤周作，《深河》 </vt:lpstr>
      <vt:lpstr>遠藤周作，《深河》 </vt:lpstr>
      <vt:lpstr>Jorge Luis Borges,《馬可福音》</vt:lpstr>
      <vt:lpstr>Jose Maria Arguedas，《動聽的故事》</vt:lpstr>
      <vt:lpstr>Pain: The Gift Nobody Wants</vt:lpstr>
      <vt:lpstr>Pain: The Gift Nobody Wants</vt:lpstr>
      <vt:lpstr>畢德生(Eugene H. Peterson) </vt:lpstr>
      <vt:lpstr>《顛覆靈性》(Subversive Spirituality) </vt:lpstr>
      <vt:lpstr>「閱讀」的必要性</vt:lpstr>
      <vt:lpstr>繼續反思的問題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Wenwen</dc:creator>
  <cp:lastModifiedBy>Sunday Worship</cp:lastModifiedBy>
  <cp:revision>56</cp:revision>
  <dcterms:created xsi:type="dcterms:W3CDTF">2012-05-26T05:22:39Z</dcterms:created>
  <dcterms:modified xsi:type="dcterms:W3CDTF">2016-06-13T13:50:35Z</dcterms:modified>
</cp:coreProperties>
</file>