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361" r:id="rId4"/>
    <p:sldId id="362" r:id="rId5"/>
    <p:sldId id="364" r:id="rId6"/>
    <p:sldId id="363" r:id="rId7"/>
    <p:sldId id="365" r:id="rId8"/>
    <p:sldId id="366" r:id="rId9"/>
    <p:sldId id="369" r:id="rId10"/>
    <p:sldId id="368" r:id="rId11"/>
    <p:sldId id="355" r:id="rId12"/>
    <p:sldId id="360" r:id="rId13"/>
    <p:sldId id="356" r:id="rId14"/>
    <p:sldId id="357" r:id="rId15"/>
    <p:sldId id="358" r:id="rId16"/>
    <p:sldId id="359" r:id="rId17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子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按一下以編輯母片子標題樣式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將圖片拖曳至版面配置區或按一下圖示以新增</a:t>
            </a:r>
            <a:endParaRPr kumimoji="0" lang="en-US" dirty="0"/>
          </a:p>
        </p:txBody>
      </p:sp>
      <p:sp>
        <p:nvSpPr>
          <p:cNvPr id="9" name="流程圖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79B5E5-2959-044D-A7F6-6100231E22FA}" type="datetimeFigureOut">
              <a:rPr kumimoji="1" lang="zh-TW" altLang="en-US" smtClean="0"/>
              <a:t>2016/6/13</a:t>
            </a:fld>
            <a:endParaRPr kumimoji="1"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0F4404-41D7-1F4D-A475-C3BD6DCC5184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27059"/>
          </a:xfrm>
        </p:spPr>
        <p:txBody>
          <a:bodyPr>
            <a:normAutofit/>
          </a:bodyPr>
          <a:lstStyle/>
          <a:p>
            <a:pPr>
              <a:lnSpc>
                <a:spcPts val="6380"/>
              </a:lnSpc>
            </a:pPr>
            <a:r>
              <a:rPr kumimoji="1" lang="zh-TW" altLang="en-US" sz="4800" b="1" dirty="0" smtClean="0"/>
              <a:t>不斷移動的上帝</a:t>
            </a:r>
            <a:endParaRPr kumimoji="1" lang="zh-TW" altLang="en-US" sz="4800" b="1" dirty="0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432560" y="2487866"/>
            <a:ext cx="7406640" cy="1114798"/>
          </a:xfrm>
        </p:spPr>
        <p:txBody>
          <a:bodyPr>
            <a:normAutofit/>
          </a:bodyPr>
          <a:lstStyle/>
          <a:p>
            <a:r>
              <a:rPr kumimoji="1" lang="zh-TW" altLang="en-US" sz="3200" dirty="0" smtClean="0"/>
              <a:t>鄭仰恩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7609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6780" y="26135"/>
            <a:ext cx="7856908" cy="981684"/>
          </a:xfrm>
        </p:spPr>
        <p:txBody>
          <a:bodyPr/>
          <a:lstStyle/>
          <a:p>
            <a:r>
              <a:rPr kumimoji="1" lang="zh-TW" altLang="en-US" dirty="0" smtClean="0"/>
              <a:t>格拉森被鬼附的人</a:t>
            </a:r>
            <a:endParaRPr kumimoji="1" lang="zh-TW" altLang="en-US" dirty="0"/>
          </a:p>
        </p:txBody>
      </p:sp>
      <p:pic>
        <p:nvPicPr>
          <p:cNvPr id="7" name="內容版面配置區 6" descr="download (6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3" r="-5993"/>
          <a:stretch>
            <a:fillRect/>
          </a:stretch>
        </p:blipFill>
        <p:spPr>
          <a:xfrm>
            <a:off x="701226" y="1242516"/>
            <a:ext cx="8770851" cy="5615484"/>
          </a:xfrm>
        </p:spPr>
      </p:pic>
    </p:spTree>
    <p:extLst>
      <p:ext uri="{BB962C8B-B14F-4D97-AF65-F5344CB8AC3E}">
        <p14:creationId xmlns:p14="http://schemas.microsoft.com/office/powerpoint/2010/main" val="246248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142690"/>
            <a:ext cx="7498080" cy="1013094"/>
          </a:xfrm>
        </p:spPr>
        <p:txBody>
          <a:bodyPr>
            <a:normAutofit/>
          </a:bodyPr>
          <a:lstStyle/>
          <a:p>
            <a:r>
              <a:rPr lang="zh-TW" altLang="zh-TW" sz="4400" dirty="0"/>
              <a:t>《不流無辜人的血》 </a:t>
            </a:r>
            <a:endParaRPr kumimoji="1" lang="zh-TW" altLang="en-US" sz="4400" dirty="0"/>
          </a:p>
        </p:txBody>
      </p:sp>
      <p:pic>
        <p:nvPicPr>
          <p:cNvPr id="4" name="內容版面配置區 3" descr="26065pw150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842" r="-108842"/>
          <a:stretch>
            <a:fillRect/>
          </a:stretch>
        </p:blipFill>
        <p:spPr>
          <a:xfrm>
            <a:off x="-2218314" y="2083230"/>
            <a:ext cx="7570787" cy="4289611"/>
          </a:xfrm>
        </p:spPr>
      </p:pic>
      <p:pic>
        <p:nvPicPr>
          <p:cNvPr id="5" name="圖片 4" descr="in_hall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51" y="1729861"/>
            <a:ext cx="3199530" cy="4918371"/>
          </a:xfrm>
          <a:prstGeom prst="rect">
            <a:avLst/>
          </a:prstGeom>
        </p:spPr>
      </p:pic>
      <p:pic>
        <p:nvPicPr>
          <p:cNvPr id="6" name="圖片 5" descr="00277_arn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50" y="3060662"/>
            <a:ext cx="2970750" cy="1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10199"/>
          </a:xfrm>
        </p:spPr>
        <p:txBody>
          <a:bodyPr>
            <a:normAutofit/>
          </a:bodyPr>
          <a:lstStyle/>
          <a:p>
            <a:r>
              <a:rPr lang="zh-TW" altLang="zh-TW" sz="4400" dirty="0"/>
              <a:t>《不流無辜人的血》 </a:t>
            </a:r>
            <a:endParaRPr kumimoji="1" lang="zh-TW" altLang="en-US" sz="4400" dirty="0"/>
          </a:p>
        </p:txBody>
      </p:sp>
      <p:pic>
        <p:nvPicPr>
          <p:cNvPr id="5" name="圖片 4" descr="lec7902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7" y="1535574"/>
            <a:ext cx="8110363" cy="532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9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32163"/>
          </a:xfrm>
        </p:spPr>
        <p:txBody>
          <a:bodyPr>
            <a:normAutofit/>
          </a:bodyPr>
          <a:lstStyle/>
          <a:p>
            <a:r>
              <a:rPr lang="zh-TW" altLang="zh-TW" sz="4400" dirty="0"/>
              <a:t>《不流無辜人的血》 </a:t>
            </a:r>
            <a:endParaRPr kumimoji="1" lang="zh-TW" altLang="en-US" sz="4400" dirty="0"/>
          </a:p>
        </p:txBody>
      </p:sp>
      <p:pic>
        <p:nvPicPr>
          <p:cNvPr id="4" name="內容版面配置區 3" descr="087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00" r="-14400"/>
          <a:stretch>
            <a:fillRect/>
          </a:stretch>
        </p:blipFill>
        <p:spPr>
          <a:xfrm>
            <a:off x="321313" y="1339453"/>
            <a:ext cx="9739751" cy="5518547"/>
          </a:xfrm>
        </p:spPr>
      </p:pic>
    </p:spTree>
    <p:extLst>
      <p:ext uri="{BB962C8B-B14F-4D97-AF65-F5344CB8AC3E}">
        <p14:creationId xmlns:p14="http://schemas.microsoft.com/office/powerpoint/2010/main" val="172462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8220"/>
          </a:xfrm>
        </p:spPr>
        <p:txBody>
          <a:bodyPr>
            <a:normAutofit/>
          </a:bodyPr>
          <a:lstStyle/>
          <a:p>
            <a:r>
              <a:rPr lang="zh-TW" altLang="zh-TW" sz="4400" dirty="0"/>
              <a:t>《不流無辜人的血》 </a:t>
            </a:r>
            <a:endParaRPr kumimoji="1" lang="zh-TW" altLang="en-US" sz="4400" dirty="0"/>
          </a:p>
        </p:txBody>
      </p:sp>
      <p:pic>
        <p:nvPicPr>
          <p:cNvPr id="4" name="內容版面配置區 3" descr="planque-chamb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" b="2288"/>
          <a:stretch>
            <a:fillRect/>
          </a:stretch>
        </p:blipFill>
        <p:spPr>
          <a:xfrm>
            <a:off x="604143" y="1962713"/>
            <a:ext cx="8639752" cy="4895287"/>
          </a:xfrm>
        </p:spPr>
      </p:pic>
    </p:spTree>
    <p:extLst>
      <p:ext uri="{BB962C8B-B14F-4D97-AF65-F5344CB8AC3E}">
        <p14:creationId xmlns:p14="http://schemas.microsoft.com/office/powerpoint/2010/main" val="61961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98707"/>
          </a:xfrm>
        </p:spPr>
        <p:txBody>
          <a:bodyPr>
            <a:normAutofit/>
          </a:bodyPr>
          <a:lstStyle/>
          <a:p>
            <a:r>
              <a:rPr lang="zh-TW" altLang="zh-TW" sz="4400" dirty="0"/>
              <a:t>《不流無辜人的血》 </a:t>
            </a:r>
            <a:endParaRPr kumimoji="1" lang="zh-TW" altLang="en-US" sz="4400" dirty="0"/>
          </a:p>
        </p:txBody>
      </p:sp>
      <p:pic>
        <p:nvPicPr>
          <p:cNvPr id="4" name="內容版面配置區 3" descr="00092-pastor-andrecc81-trocmecc81-wife-magda-and-children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744" r="-82744"/>
          <a:stretch>
            <a:fillRect/>
          </a:stretch>
        </p:blipFill>
        <p:spPr>
          <a:xfrm>
            <a:off x="-1319362" y="1579173"/>
            <a:ext cx="9316668" cy="5278828"/>
          </a:xfrm>
        </p:spPr>
      </p:pic>
      <p:sp>
        <p:nvSpPr>
          <p:cNvPr id="7" name="矩形 6"/>
          <p:cNvSpPr/>
          <p:nvPr/>
        </p:nvSpPr>
        <p:spPr>
          <a:xfrm>
            <a:off x="5437964" y="3109503"/>
            <a:ext cx="3239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/>
              <a:t>牧師</a:t>
            </a:r>
            <a:r>
              <a:rPr lang="en-US" altLang="zh-TW" sz="2800" dirty="0"/>
              <a:t>Andre </a:t>
            </a:r>
            <a:r>
              <a:rPr lang="en-US" altLang="zh-TW" sz="2800" dirty="0" err="1" smtClean="0"/>
              <a:t>Trocme</a:t>
            </a:r>
            <a:endParaRPr lang="en-US" altLang="zh-TW" sz="2800" dirty="0" smtClean="0"/>
          </a:p>
          <a:p>
            <a:r>
              <a:rPr lang="zh-TW" altLang="en-US" sz="2800" dirty="0" smtClean="0"/>
              <a:t>夫婦以及家人</a:t>
            </a:r>
            <a:r>
              <a:rPr lang="zh-TW" altLang="zh-TW" sz="2800" dirty="0" smtClean="0"/>
              <a:t>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4600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7391" y="274638"/>
            <a:ext cx="7806297" cy="1143000"/>
          </a:xfrm>
        </p:spPr>
        <p:txBody>
          <a:bodyPr>
            <a:normAutofit/>
          </a:bodyPr>
          <a:lstStyle/>
          <a:p>
            <a:r>
              <a:rPr lang="zh-TW" altLang="zh-TW" sz="4400" dirty="0"/>
              <a:t>《不流無辜人的血》 </a:t>
            </a:r>
            <a:endParaRPr kumimoji="1" lang="zh-TW" altLang="en-US" sz="4400" dirty="0"/>
          </a:p>
        </p:txBody>
      </p:sp>
      <p:pic>
        <p:nvPicPr>
          <p:cNvPr id="4" name="內容版面配置區 3" descr="149929185953857275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6" b="8516"/>
          <a:stretch>
            <a:fillRect/>
          </a:stretch>
        </p:blipFill>
        <p:spPr>
          <a:xfrm>
            <a:off x="619177" y="2027832"/>
            <a:ext cx="8524823" cy="4830168"/>
          </a:xfrm>
        </p:spPr>
      </p:pic>
    </p:spTree>
    <p:extLst>
      <p:ext uri="{BB962C8B-B14F-4D97-AF65-F5344CB8AC3E}">
        <p14:creationId xmlns:p14="http://schemas.microsoft.com/office/powerpoint/2010/main" val="3209492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2702" y="102196"/>
            <a:ext cx="7840986" cy="93435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effectLst/>
              </a:rPr>
              <a:t>雅各在雅博渡口和上帝的使者摔跤</a:t>
            </a:r>
            <a:endParaRPr kumimoji="1" lang="zh-TW" altLang="en-US" sz="3600" dirty="0"/>
          </a:p>
        </p:txBody>
      </p:sp>
      <p:pic>
        <p:nvPicPr>
          <p:cNvPr id="4" name="內容版面配置區 3" descr="4b-jacob-wrestling-with-the-angel-rembrand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47" r="-40047"/>
          <a:stretch>
            <a:fillRect/>
          </a:stretch>
        </p:blipFill>
        <p:spPr>
          <a:xfrm>
            <a:off x="519896" y="1153341"/>
            <a:ext cx="8910134" cy="5704659"/>
          </a:xfrm>
        </p:spPr>
      </p:pic>
    </p:spTree>
    <p:extLst>
      <p:ext uri="{BB962C8B-B14F-4D97-AF65-F5344CB8AC3E}">
        <p14:creationId xmlns:p14="http://schemas.microsoft.com/office/powerpoint/2010/main" val="2184718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4104" y="188913"/>
            <a:ext cx="7752282" cy="5762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zh-TW" sz="3200" b="1" cap="none" dirty="0">
                <a:solidFill>
                  <a:schemeClr val="tx1"/>
                </a:solidFill>
                <a:latin typeface="Times New Roman" charset="0"/>
                <a:ea typeface="新細明體" charset="0"/>
              </a:rPr>
              <a:t>CARAVAGGIO, CONVERSION OF PAUL</a:t>
            </a:r>
            <a:endParaRPr kumimoji="0" lang="zh-TW" altLang="en-US" sz="3200" b="1" cap="none" dirty="0">
              <a:solidFill>
                <a:schemeClr val="tx1"/>
              </a:solidFill>
              <a:latin typeface="Times New Roman" charset="0"/>
              <a:ea typeface="新細明體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8860" y="1034878"/>
            <a:ext cx="4499759" cy="5823122"/>
          </a:xfrm>
          <a:noFill/>
        </p:spPr>
      </p:pic>
    </p:spTree>
    <p:extLst>
      <p:ext uri="{BB962C8B-B14F-4D97-AF65-F5344CB8AC3E}">
        <p14:creationId xmlns:p14="http://schemas.microsoft.com/office/powerpoint/2010/main" val="40245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040" y="132914"/>
            <a:ext cx="7862648" cy="1122386"/>
          </a:xfrm>
        </p:spPr>
        <p:txBody>
          <a:bodyPr/>
          <a:lstStyle/>
          <a:p>
            <a:r>
              <a:rPr kumimoji="1" lang="en-US" altLang="zh-TW" dirty="0" smtClean="0"/>
              <a:t>Moses and the burning bush</a:t>
            </a:r>
            <a:endParaRPr kumimoji="1" lang="zh-TW" altLang="en-US" dirty="0"/>
          </a:p>
        </p:txBody>
      </p:sp>
      <p:pic>
        <p:nvPicPr>
          <p:cNvPr id="4" name="內容版面配置區 3" descr="download (1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77" r="-50577"/>
          <a:stretch>
            <a:fillRect/>
          </a:stretch>
        </p:blipFill>
        <p:spPr>
          <a:xfrm>
            <a:off x="4391261" y="1408295"/>
            <a:ext cx="6178003" cy="3955429"/>
          </a:xfrm>
        </p:spPr>
      </p:pic>
      <p:pic>
        <p:nvPicPr>
          <p:cNvPr id="5" name="圖片 4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1" y="2983402"/>
            <a:ext cx="5673045" cy="321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66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452" y="0"/>
            <a:ext cx="7498080" cy="1033777"/>
          </a:xfrm>
        </p:spPr>
        <p:txBody>
          <a:bodyPr/>
          <a:lstStyle/>
          <a:p>
            <a:r>
              <a:rPr kumimoji="1" lang="en-US" altLang="zh-TW" dirty="0" smtClean="0"/>
              <a:t>Rembrandt, the prodigal son</a:t>
            </a:r>
            <a:endParaRPr kumimoji="1" lang="zh-TW" altLang="en-US" dirty="0"/>
          </a:p>
        </p:txBody>
      </p:sp>
      <p:pic>
        <p:nvPicPr>
          <p:cNvPr id="4" name="內容版面配置區 3" descr="785px-Rembrandt_Harmensz_van_Rijn_-_Return_of_the_Prodigal_Son_-_Google_Art_Proje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72" r="-51872"/>
          <a:stretch>
            <a:fillRect/>
          </a:stretch>
        </p:blipFill>
        <p:spPr>
          <a:xfrm>
            <a:off x="590650" y="1450243"/>
            <a:ext cx="8446402" cy="5407757"/>
          </a:xfrm>
        </p:spPr>
      </p:pic>
    </p:spTree>
    <p:extLst>
      <p:ext uri="{BB962C8B-B14F-4D97-AF65-F5344CB8AC3E}">
        <p14:creationId xmlns:p14="http://schemas.microsoft.com/office/powerpoint/2010/main" val="153018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21625"/>
          </a:xfrm>
        </p:spPr>
        <p:txBody>
          <a:bodyPr/>
          <a:lstStyle/>
          <a:p>
            <a:r>
              <a:rPr kumimoji="1" lang="en-US" altLang="zh-TW" dirty="0" smtClean="0"/>
              <a:t>The running father </a:t>
            </a:r>
            <a:endParaRPr kumimoji="1" lang="zh-TW" altLang="en-US" dirty="0"/>
          </a:p>
        </p:txBody>
      </p:sp>
      <p:pic>
        <p:nvPicPr>
          <p:cNvPr id="5" name="內容版面配置區 4" descr="download (4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6" r="-8496"/>
          <a:stretch>
            <a:fillRect/>
          </a:stretch>
        </p:blipFill>
        <p:spPr>
          <a:xfrm>
            <a:off x="786878" y="1297354"/>
            <a:ext cx="8685199" cy="5560646"/>
          </a:xfrm>
        </p:spPr>
      </p:pic>
    </p:spTree>
    <p:extLst>
      <p:ext uri="{BB962C8B-B14F-4D97-AF65-F5344CB8AC3E}">
        <p14:creationId xmlns:p14="http://schemas.microsoft.com/office/powerpoint/2010/main" val="262598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76848"/>
          </a:xfrm>
        </p:spPr>
        <p:txBody>
          <a:bodyPr/>
          <a:lstStyle/>
          <a:p>
            <a:r>
              <a:rPr kumimoji="1" lang="en-US" altLang="zh-TW" dirty="0" smtClean="0"/>
              <a:t>The running father</a:t>
            </a:r>
            <a:endParaRPr kumimoji="1" lang="zh-TW" altLang="en-US" dirty="0"/>
          </a:p>
        </p:txBody>
      </p:sp>
      <p:pic>
        <p:nvPicPr>
          <p:cNvPr id="4" name="內容版面配置區 3" descr="download (2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6" r="-8496"/>
          <a:stretch>
            <a:fillRect/>
          </a:stretch>
        </p:blipFill>
        <p:spPr>
          <a:xfrm>
            <a:off x="4612480" y="2264141"/>
            <a:ext cx="4821422" cy="3086886"/>
          </a:xfrm>
        </p:spPr>
      </p:pic>
      <p:pic>
        <p:nvPicPr>
          <p:cNvPr id="5" name="圖片 4" descr="download (3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14" y="1421661"/>
            <a:ext cx="3687554" cy="48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37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6780" y="26135"/>
            <a:ext cx="7856908" cy="981684"/>
          </a:xfrm>
        </p:spPr>
        <p:txBody>
          <a:bodyPr/>
          <a:lstStyle/>
          <a:p>
            <a:r>
              <a:rPr kumimoji="1" lang="zh-TW" altLang="en-US" dirty="0" smtClean="0"/>
              <a:t>格拉森被鬼附的人</a:t>
            </a:r>
            <a:endParaRPr kumimoji="1" lang="zh-TW" altLang="en-US" dirty="0"/>
          </a:p>
        </p:txBody>
      </p:sp>
      <p:pic>
        <p:nvPicPr>
          <p:cNvPr id="4" name="內容版面配置區 3" descr="download (5)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69" r="-30569"/>
          <a:stretch>
            <a:fillRect/>
          </a:stretch>
        </p:blipFill>
        <p:spPr>
          <a:xfrm>
            <a:off x="613880" y="1228711"/>
            <a:ext cx="8792413" cy="5629289"/>
          </a:xfrm>
        </p:spPr>
      </p:pic>
    </p:spTree>
    <p:extLst>
      <p:ext uri="{BB962C8B-B14F-4D97-AF65-F5344CB8AC3E}">
        <p14:creationId xmlns:p14="http://schemas.microsoft.com/office/powerpoint/2010/main" val="373422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>
          <a:xfrm>
            <a:off x="1049170" y="274638"/>
            <a:ext cx="7637630" cy="993775"/>
          </a:xfrm>
        </p:spPr>
        <p:txBody>
          <a:bodyPr/>
          <a:lstStyle/>
          <a:p>
            <a:pPr eaLnBrk="1" hangingPunct="1"/>
            <a:r>
              <a:rPr kumimoji="0" lang="zh-TW" altLang="en-US" dirty="0">
                <a:solidFill>
                  <a:schemeClr val="tx1"/>
                </a:solidFill>
                <a:latin typeface="Times New Roman" charset="0"/>
                <a:ea typeface="新細明體" charset="0"/>
              </a:rPr>
              <a:t>羅馬軍團</a:t>
            </a:r>
            <a:r>
              <a:rPr kumimoji="0" lang="en-US" altLang="zh-TW" dirty="0">
                <a:solidFill>
                  <a:schemeClr val="tx1"/>
                </a:solidFill>
                <a:latin typeface="Times New Roman" charset="0"/>
                <a:ea typeface="新細明體" charset="0"/>
              </a:rPr>
              <a:t> (Roman </a:t>
            </a:r>
            <a:r>
              <a:rPr kumimoji="0" lang="en-US" altLang="zh-TW" i="1" dirty="0">
                <a:solidFill>
                  <a:schemeClr val="tx1"/>
                </a:solidFill>
                <a:latin typeface="Times New Roman" charset="0"/>
                <a:ea typeface="新細明體" charset="0"/>
              </a:rPr>
              <a:t>legion</a:t>
            </a:r>
            <a:r>
              <a:rPr kumimoji="0" lang="en-US" altLang="zh-TW" dirty="0">
                <a:solidFill>
                  <a:schemeClr val="tx1"/>
                </a:solidFill>
                <a:latin typeface="Times New Roman" charset="0"/>
                <a:ea typeface="新細明體" charset="0"/>
              </a:rPr>
              <a:t>) </a:t>
            </a:r>
            <a:endParaRPr kumimoji="0" lang="zh-TW" altLang="en-US" dirty="0">
              <a:solidFill>
                <a:schemeClr val="tx1"/>
              </a:solidFill>
              <a:latin typeface="Times New Roman" charset="0"/>
              <a:ea typeface="新細明體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170" y="1557338"/>
            <a:ext cx="3683000" cy="2341563"/>
          </a:xfr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70" y="4076700"/>
            <a:ext cx="3603625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4365625"/>
            <a:ext cx="3363912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63" y="1557338"/>
            <a:ext cx="3865562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036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典雅色系">
  <a:themeElements>
    <a:clrScheme name="典雅色系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優勢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典雅色系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典雅色系.thmx</Template>
  <TotalTime>494</TotalTime>
  <Words>134</Words>
  <Application>Microsoft Office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典雅色系</vt:lpstr>
      <vt:lpstr>不斷移動的上帝</vt:lpstr>
      <vt:lpstr>雅各在雅博渡口和上帝的使者摔跤</vt:lpstr>
      <vt:lpstr>CARAVAGGIO, CONVERSION OF PAUL</vt:lpstr>
      <vt:lpstr>Moses and the burning bush</vt:lpstr>
      <vt:lpstr>Rembrandt, the prodigal son</vt:lpstr>
      <vt:lpstr>The running father </vt:lpstr>
      <vt:lpstr>The running father</vt:lpstr>
      <vt:lpstr>格拉森被鬼附的人</vt:lpstr>
      <vt:lpstr>羅馬軍團 (Roman legion) </vt:lpstr>
      <vt:lpstr>格拉森被鬼附的人</vt:lpstr>
      <vt:lpstr>《不流無辜人的血》 </vt:lpstr>
      <vt:lpstr>《不流無辜人的血》 </vt:lpstr>
      <vt:lpstr>《不流無辜人的血》 </vt:lpstr>
      <vt:lpstr>《不流無辜人的血》 </vt:lpstr>
      <vt:lpstr>《不流無辜人的血》 </vt:lpstr>
      <vt:lpstr>《不流無辜人的血》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「成為萬民的祝福！」  – 舊約聖經中的移民神學</dc:title>
  <dc:creator>tin giongun</dc:creator>
  <cp:lastModifiedBy>Sunday Worship</cp:lastModifiedBy>
  <cp:revision>37</cp:revision>
  <dcterms:created xsi:type="dcterms:W3CDTF">2016-06-09T13:25:00Z</dcterms:created>
  <dcterms:modified xsi:type="dcterms:W3CDTF">2016-06-13T13:46:24Z</dcterms:modified>
</cp:coreProperties>
</file>