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0947" r:id="rId1"/>
  </p:sldMasterIdLst>
  <p:notesMasterIdLst>
    <p:notesMasterId r:id="rId9"/>
  </p:notesMasterIdLst>
  <p:handoutMasterIdLst>
    <p:handoutMasterId r:id="rId10"/>
  </p:handoutMasterIdLst>
  <p:sldIdLst>
    <p:sldId id="4205" r:id="rId2"/>
    <p:sldId id="4206" r:id="rId3"/>
    <p:sldId id="4207" r:id="rId4"/>
    <p:sldId id="4208" r:id="rId5"/>
    <p:sldId id="4209" r:id="rId6"/>
    <p:sldId id="4210" r:id="rId7"/>
    <p:sldId id="4211" r:id="rId8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E"/>
    <a:srgbClr val="030537"/>
    <a:srgbClr val="0000CC"/>
    <a:srgbClr val="FFFF00"/>
    <a:srgbClr val="663300"/>
    <a:srgbClr val="002F8E"/>
    <a:srgbClr val="000308"/>
    <a:srgbClr val="336600"/>
    <a:srgbClr val="2A1E18"/>
    <a:srgbClr val="3D2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4CD-6087-47F5-B17A-1D78431BA8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47B8-6820-49D8-BC61-96CBAD4EE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7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4CD-6087-47F5-B17A-1D78431BA8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47B8-6820-49D8-BC61-96CBAD4EE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9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4CD-6087-47F5-B17A-1D78431BA8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47B8-6820-49D8-BC61-96CBAD4EE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9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4CD-6087-47F5-B17A-1D78431BA8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47B8-6820-49D8-BC61-96CBAD4EE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3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4CD-6087-47F5-B17A-1D78431BA8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47B8-6820-49D8-BC61-96CBAD4EE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5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4CD-6087-47F5-B17A-1D78431BA8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47B8-6820-49D8-BC61-96CBAD4EE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1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4CD-6087-47F5-B17A-1D78431BA8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47B8-6820-49D8-BC61-96CBAD4EE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8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4CD-6087-47F5-B17A-1D78431BA8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47B8-6820-49D8-BC61-96CBAD4EE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8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4CD-6087-47F5-B17A-1D78431BA8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47B8-6820-49D8-BC61-96CBAD4EE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7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4CD-6087-47F5-B17A-1D78431BA8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47B8-6820-49D8-BC61-96CBAD4EE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0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4CD-6087-47F5-B17A-1D78431BA8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47B8-6820-49D8-BC61-96CBAD4EE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3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7994CD-6087-47F5-B17A-1D78431BA88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1/9/2013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0747B8-6820-49D8-BC61-96CBAD4EEC2F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631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948" r:id="rId1"/>
    <p:sldLayoutId id="2147500949" r:id="rId2"/>
    <p:sldLayoutId id="2147500950" r:id="rId3"/>
    <p:sldLayoutId id="2147500951" r:id="rId4"/>
    <p:sldLayoutId id="2147500952" r:id="rId5"/>
    <p:sldLayoutId id="2147500953" r:id="rId6"/>
    <p:sldLayoutId id="2147500954" r:id="rId7"/>
    <p:sldLayoutId id="2147500955" r:id="rId8"/>
    <p:sldLayoutId id="2147500956" r:id="rId9"/>
    <p:sldLayoutId id="2147500957" r:id="rId10"/>
    <p:sldLayoutId id="21475009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448800" cy="687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599" y="3810000"/>
            <a:ext cx="6203731" cy="1523999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1D58"/>
                </a:solidFill>
                <a:latin typeface="DFKai-SB" pitchFamily="65" charset="-120"/>
                <a:ea typeface="DFKai-SB" pitchFamily="65" charset="-120"/>
              </a:rPr>
              <a:t>聖歌隊</a:t>
            </a:r>
            <a:r>
              <a:rPr lang="en-US" altLang="zh-TW" dirty="0">
                <a:solidFill>
                  <a:srgbClr val="001D58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dirty="0" smtClean="0">
                <a:solidFill>
                  <a:srgbClr val="001D58"/>
                </a:solidFill>
                <a:latin typeface="DFKai-SB" pitchFamily="65" charset="-120"/>
                <a:ea typeface="DFKai-SB" pitchFamily="65" charset="-120"/>
              </a:rPr>
              <a:t>獻詩 </a:t>
            </a:r>
            <a:endParaRPr lang="en-US" dirty="0">
              <a:solidFill>
                <a:srgbClr val="001D58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19200"/>
            <a:ext cx="64008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入我心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72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327" y="457200"/>
            <a:ext cx="6400800" cy="571500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入我心哦救主耶穌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懇求祢做我中保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互我永遠活的生命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保守</a:t>
            </a:r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我佇祢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翅下</a:t>
            </a: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sz="28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2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0" y="5943600"/>
            <a:ext cx="1219200" cy="6858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1/6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7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343292" cy="723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6324600" cy="3886200"/>
          </a:xfrm>
          <a:solidFill>
            <a:srgbClr val="0DAF56"/>
          </a:solidFill>
        </p:spPr>
        <p:txBody>
          <a:bodyPr>
            <a:noAutofit/>
          </a:bodyPr>
          <a:lstStyle/>
          <a:p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願</a:t>
            </a:r>
            <a: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我可看見祢形象</a:t>
            </a:r>
            <a:b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堅固信仰永無變換</a:t>
            </a:r>
            <a:b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慈悲聖神安慰我</a:t>
            </a:r>
            <a:b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擱用疼充滿我的心</a:t>
            </a: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sz="28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2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0" y="5943600"/>
            <a:ext cx="1219200" cy="6858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22340E"/>
                </a:solidFill>
                <a:latin typeface="DFKai-SB" pitchFamily="65" charset="-120"/>
                <a:ea typeface="DFKai-SB" pitchFamily="65" charset="-120"/>
              </a:rPr>
              <a:t>2/6</a:t>
            </a:r>
            <a:endParaRPr lang="en-US" sz="2400" dirty="0">
              <a:solidFill>
                <a:srgbClr val="22340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97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5410200" cy="487680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入我心  入我心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哦！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聖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>­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神求祢入我心</a:t>
            </a:r>
            <a:br>
              <a:rPr lang="zh-TW" altLang="en-US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入我心  入我心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聖神求祢用疼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充滿我的心</a:t>
            </a:r>
            <a:br>
              <a:rPr lang="zh-TW" altLang="en-US" sz="5400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0" y="5943600"/>
            <a:ext cx="1219200" cy="68580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3</a:t>
            </a:r>
            <a:r>
              <a:rPr lang="en-US" altLang="zh-TW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/6</a:t>
            </a:r>
            <a:endParaRPr lang="en-US" sz="2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58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457200"/>
            <a:ext cx="6019800" cy="4191000"/>
          </a:xfrm>
          <a:solidFill>
            <a:srgbClr val="002060">
              <a:alpha val="50000"/>
            </a:srgbClr>
          </a:solidFill>
        </p:spPr>
        <p:txBody>
          <a:bodyPr>
            <a:no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十字架下祢引導我</a:t>
            </a:r>
            <a:b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我要用心跟隨祢</a:t>
            </a:r>
            <a:b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用祢寶血洗我清氣</a:t>
            </a:r>
            <a:b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擱為我造新的心</a:t>
            </a:r>
            <a:b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0" y="6172200"/>
            <a:ext cx="1219200" cy="45720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4</a:t>
            </a:r>
            <a:r>
              <a:rPr lang="en-US" altLang="zh-TW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/6</a:t>
            </a:r>
            <a:endParaRPr lang="en-US" sz="2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0"/>
            <a:ext cx="6019800" cy="4191000"/>
          </a:xfrm>
          <a:noFill/>
        </p:spPr>
        <p:txBody>
          <a:bodyPr>
            <a:no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rgbClr val="2D4513"/>
                </a:solidFill>
                <a:latin typeface="DFKai-SB" pitchFamily="65" charset="-120"/>
                <a:ea typeface="DFKai-SB" pitchFamily="65" charset="-120"/>
              </a:rPr>
              <a:t>入</a:t>
            </a:r>
            <a:r>
              <a:rPr lang="zh-TW" altLang="en-US" sz="5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5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心哦救主耶穌</a:t>
            </a:r>
            <a:br>
              <a:rPr lang="zh-TW" altLang="en-US" sz="5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寶貴老師好朋友</a:t>
            </a:r>
            <a:br>
              <a:rPr lang="zh-TW" altLang="en-US" sz="5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慈悲</a:t>
            </a:r>
            <a:r>
              <a:rPr lang="en-US" altLang="zh-TW" sz="5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­</a:t>
            </a:r>
            <a:r>
              <a:rPr lang="zh-TW" altLang="en-US" sz="5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聖神安慰我</a:t>
            </a:r>
            <a:br>
              <a:rPr lang="zh-TW" altLang="en-US" sz="5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擱用疼充滿我的心</a:t>
            </a:r>
            <a:r>
              <a:rPr lang="en-US" altLang="zh-TW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0" y="6172200"/>
            <a:ext cx="1219200" cy="45720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2D4513"/>
                </a:solidFill>
                <a:latin typeface="DFKai-SB" pitchFamily="65" charset="-120"/>
                <a:ea typeface="DFKai-SB" pitchFamily="65" charset="-120"/>
              </a:rPr>
              <a:t>5</a:t>
            </a:r>
            <a:r>
              <a:rPr lang="en-US" altLang="zh-TW" sz="2400" dirty="0" smtClean="0">
                <a:solidFill>
                  <a:srgbClr val="2D4513"/>
                </a:solidFill>
                <a:latin typeface="DFKai-SB" pitchFamily="65" charset="-120"/>
                <a:ea typeface="DFKai-SB" pitchFamily="65" charset="-120"/>
              </a:rPr>
              <a:t>/6</a:t>
            </a:r>
            <a:endParaRPr lang="en-US" sz="2400" dirty="0">
              <a:solidFill>
                <a:srgbClr val="2D4513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42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5410200" cy="487680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入我心  入我心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哦！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聖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>­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神求祢入我心</a:t>
            </a:r>
            <a:br>
              <a:rPr lang="zh-TW" altLang="en-US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入我心  入我心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聖神求祢用疼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充滿我的心</a:t>
            </a:r>
            <a:br>
              <a:rPr lang="zh-TW" altLang="en-US" sz="5400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0" y="5943600"/>
            <a:ext cx="1219200" cy="68580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6</a:t>
            </a:r>
            <a:r>
              <a:rPr lang="en-US" altLang="zh-TW" sz="2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/6</a:t>
            </a:r>
            <a:endParaRPr lang="en-US" sz="24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25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30825</TotalTime>
  <Words>14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聖歌隊 獻詩 </vt:lpstr>
      <vt:lpstr> 入我心哦救主耶穌 懇求祢做我中保 互我永遠活的生命 保守我佇祢翅下     </vt:lpstr>
      <vt:lpstr>   願我可看見祢形象 堅固信仰永無變換 慈悲聖神安慰我 擱用疼充滿我的心     </vt:lpstr>
      <vt:lpstr> 入我心  入我心 哦！ 聖­神求祢入我心 入我心  入我心 聖神求祢用疼 充滿我的心  </vt:lpstr>
      <vt:lpstr> 十字架下祢引導我 我要用心跟隨祢 用祢寶血洗我清氣 擱為我造新的心   </vt:lpstr>
      <vt:lpstr> 入我心哦救主耶穌 寶貴老師好朋友 慈悲­聖神安慰我 擱用疼充滿我的心   </vt:lpstr>
      <vt:lpstr> 入我心  入我心 哦！ 聖­神求祢入我心 入我心  入我心 聖神求祢用疼 充滿我的心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3463</cp:revision>
  <dcterms:created xsi:type="dcterms:W3CDTF">2005-02-27T07:43:32Z</dcterms:created>
  <dcterms:modified xsi:type="dcterms:W3CDTF">2013-01-10T05:03:43Z</dcterms:modified>
</cp:coreProperties>
</file>