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0985" r:id="rId1"/>
  </p:sldMasterIdLst>
  <p:notesMasterIdLst>
    <p:notesMasterId r:id="rId9"/>
  </p:notesMasterIdLst>
  <p:handoutMasterIdLst>
    <p:handoutMasterId r:id="rId10"/>
  </p:handoutMasterIdLst>
  <p:sldIdLst>
    <p:sldId id="4215" r:id="rId2"/>
    <p:sldId id="4216" r:id="rId3"/>
    <p:sldId id="4217" r:id="rId4"/>
    <p:sldId id="4218" r:id="rId5"/>
    <p:sldId id="4219" r:id="rId6"/>
    <p:sldId id="4220" r:id="rId7"/>
    <p:sldId id="4221" r:id="rId8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030537"/>
    <a:srgbClr val="0000CC"/>
    <a:srgbClr val="FFFF00"/>
    <a:srgbClr val="663300"/>
    <a:srgbClr val="002F8E"/>
    <a:srgbClr val="000308"/>
    <a:srgbClr val="336600"/>
    <a:srgbClr val="2A1E18"/>
    <a:srgbClr val="3D2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5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7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5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5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4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5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6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0A0D-659B-44E2-A81D-495C1DFE00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1/13/2013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146-E8F2-4F39-B72A-8FCA7C14355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1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880A0D-659B-44E2-A81D-495C1DFE009C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1/13/2013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FA146-E8F2-4F39-B72A-8FCA7C14355E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761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986" r:id="rId1"/>
    <p:sldLayoutId id="2147500987" r:id="rId2"/>
    <p:sldLayoutId id="2147500988" r:id="rId3"/>
    <p:sldLayoutId id="2147500989" r:id="rId4"/>
    <p:sldLayoutId id="2147500990" r:id="rId5"/>
    <p:sldLayoutId id="2147500991" r:id="rId6"/>
    <p:sldLayoutId id="2147500992" r:id="rId7"/>
    <p:sldLayoutId id="2147500993" r:id="rId8"/>
    <p:sldLayoutId id="2147500994" r:id="rId9"/>
    <p:sldLayoutId id="2147500995" r:id="rId10"/>
    <p:sldLayoutId id="21475009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DFKai-SB" pitchFamily="65" charset="-120"/>
                <a:ea typeface="DFKai-SB" pitchFamily="65" charset="-120"/>
              </a:rPr>
              <a:t>主 阮屬佇祢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914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聖歌隊 獻詩 </a:t>
            </a:r>
            <a:endParaRPr lang="en-US" sz="44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63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5943600"/>
            <a:ext cx="1295400" cy="78422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DFKai-SB" pitchFamily="65" charset="-120"/>
                <a:ea typeface="DFKai-SB" pitchFamily="65" charset="-120"/>
              </a:rPr>
              <a:t>1</a:t>
            </a:r>
            <a:r>
              <a:rPr lang="en-US" altLang="zh-TW" sz="2000" dirty="0" smtClean="0">
                <a:latin typeface="DFKai-SB" pitchFamily="65" charset="-120"/>
                <a:ea typeface="DFKai-SB" pitchFamily="65" charset="-120"/>
              </a:rPr>
              <a:t>/6</a:t>
            </a:r>
            <a:endParaRPr lang="en-US" sz="2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3520" y="609600"/>
            <a:ext cx="7620000" cy="4572000"/>
          </a:xfrm>
          <a:solidFill>
            <a:srgbClr val="000D26">
              <a:alpha val="4549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阮的心 充滿感恩來祈禱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阮的嘴 吟出快樂歡喜聲音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阮的手 歡喜甘願來服事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阮屬佇祢 主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阮屬祢 主</a:t>
            </a:r>
          </a:p>
        </p:txBody>
      </p:sp>
    </p:spTree>
    <p:extLst>
      <p:ext uri="{BB962C8B-B14F-4D97-AF65-F5344CB8AC3E}">
        <p14:creationId xmlns:p14="http://schemas.microsoft.com/office/powerpoint/2010/main" val="35249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5943600"/>
            <a:ext cx="1295400" cy="78422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DFKai-SB" pitchFamily="65" charset="-120"/>
                <a:ea typeface="DFKai-SB" pitchFamily="65" charset="-120"/>
              </a:rPr>
              <a:t>2</a:t>
            </a:r>
            <a:r>
              <a:rPr lang="en-US" altLang="zh-TW" sz="2000" dirty="0" smtClean="0">
                <a:latin typeface="DFKai-SB" pitchFamily="65" charset="-120"/>
                <a:ea typeface="DFKai-SB" pitchFamily="65" charset="-120"/>
              </a:rPr>
              <a:t>/6</a:t>
            </a:r>
            <a:endParaRPr lang="en-US" sz="2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620000" cy="4572000"/>
          </a:xfrm>
          <a:solidFill>
            <a:srgbClr val="000D26">
              <a:alpha val="4549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阮的舌 報揚祢的大疼痛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阮的腳 行踏見證主的教示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阮交陪 分享無限的喜樂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阮屬佇祢 主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阮屬祢 主</a:t>
            </a:r>
          </a:p>
        </p:txBody>
      </p:sp>
    </p:spTree>
    <p:extLst>
      <p:ext uri="{BB962C8B-B14F-4D97-AF65-F5344CB8AC3E}">
        <p14:creationId xmlns:p14="http://schemas.microsoft.com/office/powerpoint/2010/main" val="15540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5943600"/>
            <a:ext cx="1295400" cy="784225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DFKai-SB" pitchFamily="65" charset="-120"/>
                <a:ea typeface="DFKai-SB" pitchFamily="65" charset="-120"/>
              </a:rPr>
              <a:t>3/6</a:t>
            </a:r>
            <a:endParaRPr lang="en-US" sz="2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8001000" cy="3810000"/>
          </a:xfrm>
          <a:solidFill>
            <a:schemeClr val="bg1">
              <a:alpha val="4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靠主幫助 互阮希望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主大權能 聖神充滿逐人心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中</a:t>
            </a:r>
            <a:endParaRPr lang="en-US" altLang="zh-TW" sz="4800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賜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阮活命 保守完全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倚靠恩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典 久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長做祢子兒</a:t>
            </a:r>
          </a:p>
        </p:txBody>
      </p:sp>
    </p:spTree>
    <p:extLst>
      <p:ext uri="{BB962C8B-B14F-4D97-AF65-F5344CB8AC3E}">
        <p14:creationId xmlns:p14="http://schemas.microsoft.com/office/powerpoint/2010/main" val="26908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5943600"/>
            <a:ext cx="1295400" cy="784225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DFKai-SB" pitchFamily="65" charset="-120"/>
                <a:ea typeface="DFKai-SB" pitchFamily="65" charset="-120"/>
              </a:rPr>
              <a:t>4/6</a:t>
            </a:r>
            <a:endParaRPr lang="en-US" sz="2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533400"/>
            <a:ext cx="8420100" cy="4267200"/>
          </a:xfrm>
          <a:solidFill>
            <a:schemeClr val="bg1">
              <a:alpha val="4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lnSpcReduction="10000"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恬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靜的心 到恩坐前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愛親近主上帝 享受快樂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救贖恩典 愛親近主上帝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用溫暖雙手牽阮 引導攏無放離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慈悲仁愛常保守 愛親近主上帝</a:t>
            </a:r>
          </a:p>
        </p:txBody>
      </p:sp>
    </p:spTree>
    <p:extLst>
      <p:ext uri="{BB962C8B-B14F-4D97-AF65-F5344CB8AC3E}">
        <p14:creationId xmlns:p14="http://schemas.microsoft.com/office/powerpoint/2010/main" val="9177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5943600"/>
            <a:ext cx="1295400" cy="784225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DFKai-SB" pitchFamily="65" charset="-120"/>
                <a:ea typeface="DFKai-SB" pitchFamily="65" charset="-120"/>
              </a:rPr>
              <a:t>5/6</a:t>
            </a:r>
            <a:endParaRPr lang="en-US" sz="2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924800" cy="4572000"/>
          </a:xfrm>
          <a:solidFill>
            <a:schemeClr val="bg1">
              <a:alpha val="4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性命中活出主恩典真實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朋友情 彼此用疼仁愛交陪 逐腳步 學習主謙卑模範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阮屬佇祢 主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阮屬祢 主</a:t>
            </a:r>
          </a:p>
        </p:txBody>
      </p:sp>
    </p:spTree>
    <p:extLst>
      <p:ext uri="{BB962C8B-B14F-4D97-AF65-F5344CB8AC3E}">
        <p14:creationId xmlns:p14="http://schemas.microsoft.com/office/powerpoint/2010/main" val="33170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5943600"/>
            <a:ext cx="1295400" cy="784225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DFKai-SB" pitchFamily="65" charset="-120"/>
                <a:ea typeface="DFKai-SB" pitchFamily="65" charset="-120"/>
              </a:rPr>
              <a:t>6/6</a:t>
            </a:r>
            <a:endParaRPr lang="en-US" sz="2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924800" cy="3581400"/>
          </a:xfrm>
          <a:solidFill>
            <a:schemeClr val="bg1">
              <a:alpha val="4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靠主幫助 互阮希望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主大權能 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神充滿逐人心中 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賜阮活命 保守完全</a:t>
            </a:r>
          </a:p>
          <a:p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倚靠恩</a:t>
            </a:r>
            <a:r>
              <a:rPr lang="zh-TW" altLang="en-US" sz="48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典 久</a:t>
            </a:r>
            <a:r>
              <a:rPr lang="zh-TW" altLang="en-US" sz="48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長做祢子兒</a:t>
            </a:r>
          </a:p>
        </p:txBody>
      </p:sp>
    </p:spTree>
    <p:extLst>
      <p:ext uri="{BB962C8B-B14F-4D97-AF65-F5344CB8AC3E}">
        <p14:creationId xmlns:p14="http://schemas.microsoft.com/office/powerpoint/2010/main" val="22267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31052</TotalTime>
  <Words>267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2_Office Theme</vt:lpstr>
      <vt:lpstr>主 阮屬佇祢</vt:lpstr>
      <vt:lpstr>1/6</vt:lpstr>
      <vt:lpstr>2/6</vt:lpstr>
      <vt:lpstr>3/6</vt:lpstr>
      <vt:lpstr>4/6</vt:lpstr>
      <vt:lpstr>5/6</vt:lpstr>
      <vt:lpstr>6/6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3478</cp:revision>
  <dcterms:created xsi:type="dcterms:W3CDTF">2005-02-27T07:43:32Z</dcterms:created>
  <dcterms:modified xsi:type="dcterms:W3CDTF">2013-01-13T15:45:22Z</dcterms:modified>
</cp:coreProperties>
</file>