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01093" r:id="rId1"/>
    <p:sldMasterId id="2147501105" r:id="rId2"/>
  </p:sldMasterIdLst>
  <p:notesMasterIdLst>
    <p:notesMasterId r:id="rId7"/>
  </p:notesMasterIdLst>
  <p:handoutMasterIdLst>
    <p:handoutMasterId r:id="rId8"/>
  </p:handoutMasterIdLst>
  <p:sldIdLst>
    <p:sldId id="4255" r:id="rId3"/>
    <p:sldId id="4256" r:id="rId4"/>
    <p:sldId id="4257" r:id="rId5"/>
    <p:sldId id="4258" r:id="rId6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60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32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4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600" algn="l" defTabSz="914400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000"/>
    <a:srgbClr val="820000"/>
    <a:srgbClr val="002A7E"/>
    <a:srgbClr val="030537"/>
    <a:srgbClr val="0000CC"/>
    <a:srgbClr val="FFFF00"/>
    <a:srgbClr val="663300"/>
    <a:srgbClr val="002F8E"/>
    <a:srgbClr val="000308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2" autoAdjust="0"/>
    <p:restoredTop sz="86290" autoAdjust="0"/>
  </p:normalViewPr>
  <p:slideViewPr>
    <p:cSldViewPr>
      <p:cViewPr>
        <p:scale>
          <a:sx n="50" d="100"/>
          <a:sy n="50" d="100"/>
        </p:scale>
        <p:origin x="-1722" y="-378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9137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F68CCD-75F1-4B78-835B-73852570D41E}" type="slidenum">
              <a:rPr lang="en-US" altLang="zh-TW">
                <a:solidFill>
                  <a:prstClr val="black"/>
                </a:solidFill>
              </a:rPr>
              <a:pPr/>
              <a:t>1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76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400">
              <a:ea typeface="全真楷書" pitchFamily="49" charset="-120"/>
            </a:endParaRPr>
          </a:p>
          <a:p>
            <a:endParaRPr lang="en-US" altLang="zh-TW" sz="140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47589-AE07-4DD8-83BE-5B40D33EA021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0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C78CD-F7F6-4E31-A573-01524095781C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8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4E3E6-30E0-490E-97B8-D94C85AE472A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771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389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21389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89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89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89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89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89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89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89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89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0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0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0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0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0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0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0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0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0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0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1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1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1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1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1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1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1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1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1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1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2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2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2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2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2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2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392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grpSp>
          <p:nvGrpSpPr>
            <p:cNvPr id="221392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21392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2400" b="1">
                  <a:solidFill>
                    <a:srgbClr val="FFFFFF"/>
                  </a:solidFill>
                  <a:latin typeface="Times New Roman" pitchFamily="18" charset="0"/>
                  <a:ea typeface="新細明體"/>
                </a:endParaRPr>
              </a:p>
            </p:txBody>
          </p:sp>
          <p:sp>
            <p:nvSpPr>
              <p:cNvPr id="221392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2400" b="1">
                  <a:solidFill>
                    <a:srgbClr val="FFFFFF"/>
                  </a:solidFill>
                  <a:latin typeface="Times New Roman" pitchFamily="18" charset="0"/>
                  <a:ea typeface="新細明體"/>
                </a:endParaRPr>
              </a:p>
            </p:txBody>
          </p:sp>
        </p:grpSp>
      </p:grpSp>
      <p:sp>
        <p:nvSpPr>
          <p:cNvPr id="221393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221393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2213932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21393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221393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6B8FABE-5532-46B8-A383-33DD363965E6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0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0C7D4-DB7D-4E9B-8A23-E53F83CCC827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65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0585E-4213-4CC2-8E7A-D680F624C256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35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F6F9A-622D-40A4-8446-D870D3423C2B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12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7B5E6-2D1A-42D1-9785-0B90C8761388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1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CA80C-1203-4F36-BDC9-07E0E91F02C4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735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9F340-E369-4945-AC06-A90E74E89AA4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433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3FBCA-6004-45F8-B24B-5D7AAFB1073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5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3C5C7-B883-4CC8-B6F1-A6E683430869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50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6BA5E-7BA8-42BA-9970-A72FE757004A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55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303A5-6F41-4C67-B00F-8893CCE6CF43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033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611C0-2C63-4904-8D5E-4D6EDA872390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96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9C468-9E56-4EBE-9430-DA70CAD6849C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57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E8259-F945-4478-BD53-E685BC244DE3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7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32F8C-B2E8-4A12-B78C-24129157B8E6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7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8D07C-B994-488B-93A2-688C28DF4E3D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57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A11C3-8A48-4FE1-B349-6EBE308A62B0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7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7A7F4-41BE-4358-8C9E-32F3A26F7626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3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DEADF-079C-414E-826F-5D3C78CF88E7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2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endParaRPr lang="en-US" altLang="zh-TW">
              <a:solidFill>
                <a:srgbClr val="FFFFFF"/>
              </a:solidFill>
              <a:latin typeface="Times New Roman"/>
              <a:ea typeface="新細明體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/>
            <a:endParaRPr lang="en-US" altLang="zh-TW">
              <a:solidFill>
                <a:srgbClr val="FFFFFF"/>
              </a:solidFill>
              <a:latin typeface="Times New Roman"/>
              <a:ea typeface="新細明體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A4547942-1DDA-46E5-B9AE-61E26D4F3ACD}" type="slidenum">
              <a:rPr lang="en-US" altLang="zh-TW">
                <a:solidFill>
                  <a:srgbClr val="FFFFFF"/>
                </a:solidFill>
                <a:latin typeface="Times New Roman"/>
                <a:ea typeface="新細明體"/>
              </a:rPr>
              <a:pPr/>
              <a:t>‹#›</a:t>
            </a:fld>
            <a:endParaRPr lang="en-US" altLang="zh-TW">
              <a:solidFill>
                <a:srgbClr val="FFFFFF"/>
              </a:solidFill>
              <a:latin typeface="Times New Roman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52884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094" r:id="rId1"/>
    <p:sldLayoutId id="2147501095" r:id="rId2"/>
    <p:sldLayoutId id="2147501096" r:id="rId3"/>
    <p:sldLayoutId id="2147501097" r:id="rId4"/>
    <p:sldLayoutId id="2147501098" r:id="rId5"/>
    <p:sldLayoutId id="2147501099" r:id="rId6"/>
    <p:sldLayoutId id="2147501100" r:id="rId7"/>
    <p:sldLayoutId id="2147501101" r:id="rId8"/>
    <p:sldLayoutId id="2147501102" r:id="rId9"/>
    <p:sldLayoutId id="2147501103" r:id="rId10"/>
    <p:sldLayoutId id="214750110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286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21286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6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6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7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7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7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7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7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7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7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7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7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7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8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8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8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8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8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8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8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8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8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8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9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9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9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9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9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9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9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9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9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89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90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90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sp>
          <p:nvSpPr>
            <p:cNvPr id="221290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2400" b="1">
                <a:solidFill>
                  <a:srgbClr val="FFFFFF"/>
                </a:solidFill>
                <a:latin typeface="Times New Roman" pitchFamily="18" charset="0"/>
                <a:ea typeface="新細明體"/>
              </a:endParaRPr>
            </a:p>
          </p:txBody>
        </p:sp>
        <p:grpSp>
          <p:nvGrpSpPr>
            <p:cNvPr id="2212903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21290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2400" b="1">
                  <a:solidFill>
                    <a:srgbClr val="FFFFFF"/>
                  </a:solidFill>
                  <a:latin typeface="Times New Roman" pitchFamily="18" charset="0"/>
                  <a:ea typeface="新細明體"/>
                </a:endParaRPr>
              </a:p>
            </p:txBody>
          </p:sp>
          <p:sp>
            <p:nvSpPr>
              <p:cNvPr id="221290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2400" b="1">
                  <a:solidFill>
                    <a:srgbClr val="FFFFFF"/>
                  </a:solidFill>
                  <a:latin typeface="Times New Roman" pitchFamily="18" charset="0"/>
                  <a:ea typeface="新細明體"/>
                </a:endParaRPr>
              </a:p>
            </p:txBody>
          </p:sp>
        </p:grpSp>
      </p:grpSp>
      <p:sp>
        <p:nvSpPr>
          <p:cNvPr id="221290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21290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21290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zh-TW">
              <a:solidFill>
                <a:srgbClr val="FFFFFF"/>
              </a:solidFill>
              <a:ea typeface="新細明體"/>
            </a:endParaRPr>
          </a:p>
        </p:txBody>
      </p:sp>
      <p:sp>
        <p:nvSpPr>
          <p:cNvPr id="221290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algn="ctr"/>
            <a:endParaRPr lang="en-US" altLang="zh-TW">
              <a:solidFill>
                <a:srgbClr val="FFFFFF"/>
              </a:solidFill>
              <a:ea typeface="新細明體"/>
            </a:endParaRPr>
          </a:p>
        </p:txBody>
      </p:sp>
      <p:sp>
        <p:nvSpPr>
          <p:cNvPr id="221291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D9C46F9-777B-4209-BCA6-5659320BE151}" type="slidenum">
              <a:rPr lang="en-US" altLang="zh-TW">
                <a:solidFill>
                  <a:srgbClr val="FFFFFF"/>
                </a:solidFill>
                <a:ea typeface="新細明體"/>
              </a:rPr>
              <a:pPr/>
              <a:t>‹#›</a:t>
            </a:fld>
            <a:endParaRPr lang="en-US" altLang="zh-TW">
              <a:solidFill>
                <a:srgbClr val="FFFFFF"/>
              </a:solidFill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8905573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501106" r:id="rId1"/>
    <p:sldLayoutId id="2147501107" r:id="rId2"/>
    <p:sldLayoutId id="2147501108" r:id="rId3"/>
    <p:sldLayoutId id="2147501109" r:id="rId4"/>
    <p:sldLayoutId id="2147501110" r:id="rId5"/>
    <p:sldLayoutId id="2147501111" r:id="rId6"/>
    <p:sldLayoutId id="2147501112" r:id="rId7"/>
    <p:sldLayoutId id="2147501113" r:id="rId8"/>
    <p:sldLayoutId id="2147501114" r:id="rId9"/>
    <p:sldLayoutId id="2147501115" r:id="rId10"/>
    <p:sldLayoutId id="214750111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9234" name="Picture 2" descr="lwjap0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17592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6800" y="914400"/>
            <a:ext cx="7010400" cy="50292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zh-TW" altLang="en-US" sz="6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至</a:t>
            </a:r>
            <a:r>
              <a:rPr lang="zh-TW" altLang="en-US" sz="6000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好朋友就是耶</a:t>
            </a:r>
            <a:r>
              <a:rPr lang="zh-TW" altLang="en-US" sz="6000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穌</a:t>
            </a:r>
            <a:r>
              <a:rPr lang="en-US" altLang="zh-TW" sz="6000" dirty="0" smtClean="0">
                <a:solidFill>
                  <a:srgbClr val="000818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000" dirty="0" smtClean="0">
                <a:solidFill>
                  <a:srgbClr val="000818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6000" dirty="0" smtClean="0">
                <a:solidFill>
                  <a:srgbClr val="000818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000" dirty="0" smtClean="0">
                <a:solidFill>
                  <a:srgbClr val="000818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6000" dirty="0">
                <a:solidFill>
                  <a:srgbClr val="000818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6000" dirty="0">
                <a:solidFill>
                  <a:srgbClr val="000818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5400" dirty="0" smtClean="0">
                <a:solidFill>
                  <a:srgbClr val="000818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400" dirty="0" smtClean="0">
                <a:solidFill>
                  <a:srgbClr val="000818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婦女團契</a:t>
            </a:r>
            <a:r>
              <a:rPr lang="en-US" altLang="zh-TW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 </a:t>
            </a:r>
            <a:r>
              <a:rPr lang="zh-TW" altLang="en-US" dirty="0" smtClean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獻</a:t>
            </a:r>
            <a:r>
              <a:rPr lang="zh-TW" altLang="en-US" dirty="0">
                <a:solidFill>
                  <a:schemeClr val="bg1"/>
                </a:solidFill>
                <a:latin typeface="DFKai-SB" pitchFamily="65" charset="-120"/>
                <a:ea typeface="DFKai-SB" pitchFamily="65" charset="-120"/>
              </a:rPr>
              <a:t>詩</a:t>
            </a:r>
          </a:p>
        </p:txBody>
      </p:sp>
    </p:spTree>
    <p:extLst>
      <p:ext uri="{BB962C8B-B14F-4D97-AF65-F5344CB8AC3E}">
        <p14:creationId xmlns:p14="http://schemas.microsoft.com/office/powerpoint/2010/main" val="398670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901"/>
            <a:ext cx="9296400" cy="6840198"/>
          </a:xfrm>
          <a:prstGeom prst="rect">
            <a:avLst/>
          </a:prstGeom>
        </p:spPr>
      </p:pic>
      <p:sp>
        <p:nvSpPr>
          <p:cNvPr id="221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924800" y="6096000"/>
            <a:ext cx="990600" cy="533400"/>
          </a:xfrm>
        </p:spPr>
        <p:txBody>
          <a:bodyPr/>
          <a:lstStyle/>
          <a:p>
            <a:r>
              <a:rPr lang="en-US" altLang="zh-TW" sz="20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1/3</a:t>
            </a:r>
            <a:endParaRPr lang="en-US" altLang="zh-TW" sz="2000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214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66800" y="228600"/>
            <a:ext cx="7053942" cy="6019800"/>
          </a:xfrm>
        </p:spPr>
        <p:txBody>
          <a:bodyPr/>
          <a:lstStyle/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zh-TW" altLang="en-US" sz="4800" dirty="0">
                <a:solidFill>
                  <a:srgbClr val="002060"/>
                </a:solidFill>
                <a:effectLst/>
                <a:latin typeface="DFKai-SB" pitchFamily="65" charset="-120"/>
                <a:ea typeface="DFKai-SB" pitchFamily="65" charset="-120"/>
              </a:rPr>
              <a:t>至好朋友就是耶</a:t>
            </a:r>
            <a:r>
              <a:rPr lang="zh-TW" altLang="en-US" sz="4800" dirty="0" smtClean="0">
                <a:solidFill>
                  <a:srgbClr val="002060"/>
                </a:solidFill>
                <a:effectLst/>
                <a:latin typeface="DFKai-SB" pitchFamily="65" charset="-120"/>
                <a:ea typeface="DFKai-SB" pitchFamily="65" charset="-120"/>
              </a:rPr>
              <a:t>穌</a:t>
            </a:r>
            <a:endParaRPr lang="en-US" altLang="zh-TW" sz="4800" dirty="0" smtClean="0">
              <a:solidFill>
                <a:srgbClr val="002060"/>
              </a:solidFill>
              <a:effectLst/>
              <a:latin typeface="DFKai-SB" pitchFamily="65" charset="-120"/>
              <a:ea typeface="DFKai-SB" pitchFamily="65" charset="-120"/>
            </a:endParaRP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zh-TW" altLang="en-US" sz="4800" dirty="0" smtClean="0">
                <a:solidFill>
                  <a:srgbClr val="002060"/>
                </a:solidFill>
                <a:effectLst/>
                <a:latin typeface="DFKai-SB" pitchFamily="65" charset="-120"/>
                <a:ea typeface="DFKai-SB" pitchFamily="65" charset="-120"/>
              </a:rPr>
              <a:t>擔</a:t>
            </a:r>
            <a:r>
              <a:rPr lang="zh-TW" altLang="en-US" sz="4800" dirty="0">
                <a:solidFill>
                  <a:srgbClr val="002060"/>
                </a:solidFill>
                <a:effectLst/>
                <a:latin typeface="DFKai-SB" pitchFamily="65" charset="-120"/>
                <a:ea typeface="DFKai-SB" pitchFamily="65" charset="-120"/>
              </a:rPr>
              <a:t>當罪過及煩惱</a:t>
            </a:r>
          </a:p>
          <a:p>
            <a:pPr algn="ctr">
              <a:spcBef>
                <a:spcPct val="0"/>
              </a:spcBef>
              <a:buNone/>
            </a:pPr>
            <a:r>
              <a:rPr lang="zh-TW" altLang="en-US" sz="4800" dirty="0">
                <a:solidFill>
                  <a:srgbClr val="002060"/>
                </a:solidFill>
                <a:effectLst/>
                <a:latin typeface="DFKai-SB" pitchFamily="65" charset="-120"/>
                <a:ea typeface="DFKai-SB" pitchFamily="65" charset="-120"/>
              </a:rPr>
              <a:t>真正咱有大大福</a:t>
            </a:r>
            <a:r>
              <a:rPr lang="zh-TW" altLang="en-US" sz="4800" dirty="0" smtClean="0">
                <a:solidFill>
                  <a:srgbClr val="002060"/>
                </a:solidFill>
                <a:effectLst/>
                <a:latin typeface="DFKai-SB" pitchFamily="65" charset="-120"/>
                <a:ea typeface="DFKai-SB" pitchFamily="65" charset="-120"/>
              </a:rPr>
              <a:t>氣</a:t>
            </a:r>
            <a:endParaRPr lang="en-US" altLang="zh-TW" sz="4800" dirty="0" smtClean="0">
              <a:solidFill>
                <a:srgbClr val="002060"/>
              </a:solidFill>
              <a:effectLst/>
              <a:latin typeface="DFKai-SB" pitchFamily="65" charset="-120"/>
              <a:ea typeface="DFKai-SB" pitchFamily="65" charset="-120"/>
            </a:endParaRPr>
          </a:p>
          <a:p>
            <a:pPr algn="ctr">
              <a:spcBef>
                <a:spcPct val="0"/>
              </a:spcBef>
              <a:buNone/>
            </a:pPr>
            <a:r>
              <a:rPr lang="zh-TW" altLang="en-US" sz="4800" dirty="0" smtClean="0">
                <a:solidFill>
                  <a:srgbClr val="002060"/>
                </a:solidFill>
                <a:effectLst/>
                <a:latin typeface="DFKai-SB" pitchFamily="65" charset="-120"/>
                <a:ea typeface="DFKai-SB" pitchFamily="65" charset="-120"/>
              </a:rPr>
              <a:t>萬</a:t>
            </a:r>
            <a:r>
              <a:rPr lang="zh-TW" altLang="en-US" sz="4800" dirty="0">
                <a:solidFill>
                  <a:srgbClr val="002060"/>
                </a:solidFill>
                <a:effectLst/>
                <a:latin typeface="DFKai-SB" pitchFamily="65" charset="-120"/>
                <a:ea typeface="DFKai-SB" pitchFamily="65" charset="-120"/>
              </a:rPr>
              <a:t>事攏通對祂討</a:t>
            </a:r>
            <a:endParaRPr lang="en-US" altLang="zh-TW" sz="4800" dirty="0" smtClean="0">
              <a:solidFill>
                <a:srgbClr val="002060"/>
              </a:solidFill>
              <a:effectLst/>
              <a:latin typeface="DFKai-SB" pitchFamily="65" charset="-120"/>
              <a:ea typeface="DFKai-SB" pitchFamily="65" charset="-120"/>
            </a:endParaRPr>
          </a:p>
          <a:p>
            <a:pPr algn="ctr">
              <a:spcBef>
                <a:spcPct val="0"/>
              </a:spcBef>
              <a:buNone/>
            </a:pPr>
            <a:r>
              <a:rPr lang="zh-TW" altLang="en-US" sz="4800" dirty="0" smtClean="0">
                <a:solidFill>
                  <a:srgbClr val="002060"/>
                </a:solidFill>
                <a:effectLst/>
                <a:latin typeface="DFKai-SB" pitchFamily="65" charset="-120"/>
                <a:ea typeface="DFKai-SB" pitchFamily="65" charset="-120"/>
              </a:rPr>
              <a:t>心</a:t>
            </a:r>
            <a:r>
              <a:rPr lang="zh-TW" altLang="en-US" sz="4800" dirty="0">
                <a:solidFill>
                  <a:srgbClr val="002060"/>
                </a:solidFill>
                <a:effectLst/>
                <a:latin typeface="DFKai-SB" pitchFamily="65" charset="-120"/>
                <a:ea typeface="DFKai-SB" pitchFamily="65" charset="-120"/>
              </a:rPr>
              <a:t>肝常常失落平</a:t>
            </a:r>
            <a:r>
              <a:rPr lang="zh-TW" altLang="en-US" sz="4800" dirty="0" smtClean="0">
                <a:solidFill>
                  <a:srgbClr val="002060"/>
                </a:solidFill>
                <a:effectLst/>
                <a:latin typeface="DFKai-SB" pitchFamily="65" charset="-120"/>
                <a:ea typeface="DFKai-SB" pitchFamily="65" charset="-120"/>
              </a:rPr>
              <a:t>安</a:t>
            </a:r>
            <a:endParaRPr lang="en-US" altLang="zh-TW" sz="4800" dirty="0" smtClean="0">
              <a:solidFill>
                <a:srgbClr val="002060"/>
              </a:solidFill>
              <a:effectLst/>
              <a:latin typeface="DFKai-SB" pitchFamily="65" charset="-120"/>
              <a:ea typeface="DFKai-SB" pitchFamily="65" charset="-120"/>
            </a:endParaRPr>
          </a:p>
          <a:p>
            <a:pPr algn="ctr">
              <a:spcBef>
                <a:spcPct val="0"/>
              </a:spcBef>
              <a:buNone/>
            </a:pPr>
            <a:r>
              <a:rPr lang="zh-TW" altLang="en-US" sz="4800" dirty="0" smtClean="0">
                <a:solidFill>
                  <a:srgbClr val="002060"/>
                </a:solidFill>
                <a:effectLst/>
                <a:latin typeface="DFKai-SB" pitchFamily="65" charset="-120"/>
                <a:ea typeface="DFKai-SB" pitchFamily="65" charset="-120"/>
              </a:rPr>
              <a:t>沓</a:t>
            </a:r>
            <a:r>
              <a:rPr lang="zh-TW" altLang="en-US" sz="4800" dirty="0">
                <a:solidFill>
                  <a:srgbClr val="002060"/>
                </a:solidFill>
                <a:effectLst/>
                <a:latin typeface="DFKai-SB" pitchFamily="65" charset="-120"/>
                <a:ea typeface="DFKai-SB" pitchFamily="65" charset="-120"/>
              </a:rPr>
              <a:t>沓掛慮艱苦事</a:t>
            </a:r>
          </a:p>
          <a:p>
            <a:pPr algn="ctr">
              <a:spcBef>
                <a:spcPct val="0"/>
              </a:spcBef>
              <a:buNone/>
            </a:pPr>
            <a:r>
              <a:rPr lang="zh-TW" altLang="en-US" sz="4800" dirty="0">
                <a:solidFill>
                  <a:srgbClr val="002060"/>
                </a:solidFill>
                <a:effectLst/>
                <a:latin typeface="DFKai-SB" pitchFamily="65" charset="-120"/>
                <a:ea typeface="DFKai-SB" pitchFamily="65" charset="-120"/>
              </a:rPr>
              <a:t>這是對咱未有深</a:t>
            </a:r>
            <a:r>
              <a:rPr lang="zh-TW" altLang="en-US" sz="4800" dirty="0" smtClean="0">
                <a:solidFill>
                  <a:srgbClr val="002060"/>
                </a:solidFill>
                <a:effectLst/>
                <a:latin typeface="DFKai-SB" pitchFamily="65" charset="-120"/>
                <a:ea typeface="DFKai-SB" pitchFamily="65" charset="-120"/>
              </a:rPr>
              <a:t>信</a:t>
            </a:r>
            <a:endParaRPr lang="en-US" altLang="zh-TW" sz="4800" dirty="0" smtClean="0">
              <a:solidFill>
                <a:srgbClr val="002060"/>
              </a:solidFill>
              <a:effectLst/>
              <a:latin typeface="DFKai-SB" pitchFamily="65" charset="-120"/>
              <a:ea typeface="DFKai-SB" pitchFamily="65" charset="-120"/>
            </a:endParaRPr>
          </a:p>
          <a:p>
            <a:pPr algn="ctr">
              <a:spcBef>
                <a:spcPct val="0"/>
              </a:spcBef>
              <a:buNone/>
            </a:pPr>
            <a:r>
              <a:rPr lang="zh-TW" altLang="en-US" sz="4800" dirty="0" smtClean="0">
                <a:solidFill>
                  <a:srgbClr val="002060"/>
                </a:solidFill>
                <a:effectLst/>
                <a:latin typeface="DFKai-SB" pitchFamily="65" charset="-120"/>
                <a:ea typeface="DFKai-SB" pitchFamily="65" charset="-120"/>
              </a:rPr>
              <a:t>未</a:t>
            </a:r>
            <a:r>
              <a:rPr lang="zh-TW" altLang="en-US" sz="4800" dirty="0">
                <a:solidFill>
                  <a:srgbClr val="002060"/>
                </a:solidFill>
                <a:effectLst/>
                <a:latin typeface="DFKai-SB" pitchFamily="65" charset="-120"/>
                <a:ea typeface="DFKai-SB" pitchFamily="65" charset="-120"/>
              </a:rPr>
              <a:t>有放心交託</a:t>
            </a:r>
            <a:r>
              <a:rPr lang="zh-TW" altLang="en-US" sz="4800" dirty="0" smtClean="0">
                <a:solidFill>
                  <a:srgbClr val="002060"/>
                </a:solidFill>
                <a:effectLst/>
                <a:latin typeface="DFKai-SB" pitchFamily="65" charset="-120"/>
                <a:ea typeface="DFKai-SB" pitchFamily="65" charset="-120"/>
              </a:rPr>
              <a:t>主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 </a:t>
            </a:r>
            <a:endParaRPr lang="zh-TW" altLang="en-US" sz="6000" b="1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65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901"/>
            <a:ext cx="9296400" cy="6840198"/>
          </a:xfrm>
          <a:prstGeom prst="rect">
            <a:avLst/>
          </a:prstGeom>
        </p:spPr>
      </p:pic>
      <p:sp>
        <p:nvSpPr>
          <p:cNvPr id="221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924800" y="6096000"/>
            <a:ext cx="990600" cy="533400"/>
          </a:xfrm>
        </p:spPr>
        <p:txBody>
          <a:bodyPr/>
          <a:lstStyle/>
          <a:p>
            <a:r>
              <a:rPr lang="en-US" altLang="zh-TW" sz="20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2</a:t>
            </a:r>
            <a:r>
              <a:rPr lang="en-US" altLang="zh-TW" sz="20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/3</a:t>
            </a:r>
            <a:endParaRPr lang="en-US" altLang="zh-TW" sz="2000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214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66800" y="228600"/>
            <a:ext cx="7053942" cy="6019800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zh-TW" altLang="en-US" sz="4800" dirty="0">
                <a:solidFill>
                  <a:srgbClr val="002060"/>
                </a:solidFill>
                <a:effectLst/>
                <a:latin typeface="DFKai-SB" pitchFamily="65" charset="-120"/>
                <a:ea typeface="DFKai-SB" pitchFamily="65" charset="-120"/>
              </a:rPr>
              <a:t>敢採遇著憂悶試煉</a:t>
            </a:r>
          </a:p>
          <a:p>
            <a:pPr algn="ctr">
              <a:spcBef>
                <a:spcPct val="0"/>
              </a:spcBef>
              <a:buNone/>
            </a:pPr>
            <a:r>
              <a:rPr lang="zh-TW" altLang="en-US" sz="4800" dirty="0">
                <a:solidFill>
                  <a:srgbClr val="002060"/>
                </a:solidFill>
                <a:effectLst/>
                <a:latin typeface="DFKai-SB" pitchFamily="65" charset="-120"/>
                <a:ea typeface="DFKai-SB" pitchFamily="65" charset="-120"/>
              </a:rPr>
              <a:t>抑是甚麼大煩惱</a:t>
            </a:r>
          </a:p>
          <a:p>
            <a:pPr algn="ctr">
              <a:spcBef>
                <a:spcPct val="0"/>
              </a:spcBef>
              <a:buNone/>
            </a:pPr>
            <a:r>
              <a:rPr lang="zh-TW" altLang="en-US" sz="4800" dirty="0">
                <a:solidFill>
                  <a:srgbClr val="002060"/>
                </a:solidFill>
                <a:effectLst/>
                <a:latin typeface="DFKai-SB" pitchFamily="65" charset="-120"/>
                <a:ea typeface="DFKai-SB" pitchFamily="65" charset="-120"/>
              </a:rPr>
              <a:t>的確呣通常常失志</a:t>
            </a:r>
          </a:p>
          <a:p>
            <a:pPr algn="ctr">
              <a:spcBef>
                <a:spcPct val="0"/>
              </a:spcBef>
              <a:buNone/>
            </a:pPr>
            <a:r>
              <a:rPr lang="zh-TW" altLang="en-US" sz="4800" dirty="0">
                <a:solidFill>
                  <a:srgbClr val="002060"/>
                </a:solidFill>
                <a:effectLst/>
                <a:latin typeface="DFKai-SB" pitchFamily="65" charset="-120"/>
                <a:ea typeface="DFKai-SB" pitchFamily="65" charset="-120"/>
              </a:rPr>
              <a:t>著將逐項來祈禱</a:t>
            </a:r>
          </a:p>
          <a:p>
            <a:pPr algn="ctr">
              <a:spcBef>
                <a:spcPct val="0"/>
              </a:spcBef>
              <a:buNone/>
            </a:pPr>
            <a:r>
              <a:rPr lang="zh-TW" altLang="en-US" sz="4800" dirty="0">
                <a:solidFill>
                  <a:srgbClr val="002060"/>
                </a:solidFill>
                <a:effectLst/>
                <a:latin typeface="DFKai-SB" pitchFamily="65" charset="-120"/>
                <a:ea typeface="DFKai-SB" pitchFamily="65" charset="-120"/>
              </a:rPr>
              <a:t>豈有朋友到即盡忠</a:t>
            </a:r>
          </a:p>
          <a:p>
            <a:pPr algn="ctr">
              <a:spcBef>
                <a:spcPct val="0"/>
              </a:spcBef>
              <a:buNone/>
            </a:pPr>
            <a:r>
              <a:rPr lang="zh-TW" altLang="en-US" sz="4800" dirty="0">
                <a:solidFill>
                  <a:srgbClr val="002060"/>
                </a:solidFill>
                <a:effectLst/>
                <a:latin typeface="DFKai-SB" pitchFamily="65" charset="-120"/>
                <a:ea typeface="DFKai-SB" pitchFamily="65" charset="-120"/>
              </a:rPr>
              <a:t>甘願體貼萬災禍</a:t>
            </a:r>
          </a:p>
          <a:p>
            <a:pPr algn="ctr">
              <a:spcBef>
                <a:spcPct val="0"/>
              </a:spcBef>
              <a:buNone/>
            </a:pPr>
            <a:r>
              <a:rPr lang="zh-TW" altLang="en-US" sz="4800" dirty="0">
                <a:solidFill>
                  <a:srgbClr val="002060"/>
                </a:solidFill>
                <a:effectLst/>
                <a:latin typeface="DFKai-SB" pitchFamily="65" charset="-120"/>
                <a:ea typeface="DFKai-SB" pitchFamily="65" charset="-120"/>
              </a:rPr>
              <a:t>耶穌知咱心的軟弱</a:t>
            </a:r>
          </a:p>
          <a:p>
            <a:pPr algn="ctr">
              <a:spcBef>
                <a:spcPct val="0"/>
              </a:spcBef>
              <a:buNone/>
            </a:pPr>
            <a:r>
              <a:rPr lang="zh-TW" altLang="en-US" sz="4800" dirty="0">
                <a:solidFill>
                  <a:srgbClr val="002060"/>
                </a:solidFill>
                <a:effectLst/>
                <a:latin typeface="DFKai-SB" pitchFamily="65" charset="-120"/>
                <a:ea typeface="DFKai-SB" pitchFamily="65" charset="-120"/>
              </a:rPr>
              <a:t>將這苦事來祈禱</a:t>
            </a:r>
          </a:p>
          <a:p>
            <a:pPr algn="ctr">
              <a:spcBef>
                <a:spcPct val="0"/>
              </a:spcBef>
              <a:buFont typeface="Wingdings" pitchFamily="2" charset="2"/>
              <a:buNone/>
            </a:pPr>
            <a:r>
              <a:rPr lang="zh-TW" altLang="en-US" sz="6000" b="1" dirty="0" smtClean="0">
                <a:latin typeface="DFKai-SB" pitchFamily="65" charset="-120"/>
                <a:ea typeface="DFKai-SB" pitchFamily="65" charset="-120"/>
              </a:rPr>
              <a:t> </a:t>
            </a:r>
            <a:endParaRPr lang="zh-TW" altLang="en-US" sz="6000" b="1" dirty="0"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557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901"/>
            <a:ext cx="9296400" cy="6840198"/>
          </a:xfrm>
          <a:prstGeom prst="rect">
            <a:avLst/>
          </a:prstGeom>
        </p:spPr>
      </p:pic>
      <p:sp>
        <p:nvSpPr>
          <p:cNvPr id="221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924800" y="6096000"/>
            <a:ext cx="990600" cy="533400"/>
          </a:xfrm>
        </p:spPr>
        <p:txBody>
          <a:bodyPr/>
          <a:lstStyle/>
          <a:p>
            <a:r>
              <a:rPr lang="en-US" altLang="zh-TW" sz="2000" dirty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3</a:t>
            </a:r>
            <a:r>
              <a:rPr lang="en-US" altLang="zh-TW" sz="2000" dirty="0" smtClean="0">
                <a:solidFill>
                  <a:schemeClr val="tx1"/>
                </a:solidFill>
                <a:latin typeface="DFKai-SB" pitchFamily="65" charset="-120"/>
                <a:ea typeface="DFKai-SB" pitchFamily="65" charset="-120"/>
              </a:rPr>
              <a:t>/3</a:t>
            </a:r>
            <a:endParaRPr lang="en-US" altLang="zh-TW" sz="2000" dirty="0">
              <a:solidFill>
                <a:schemeClr val="tx1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2214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66800" y="228600"/>
            <a:ext cx="7053942" cy="6019800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zh-TW" altLang="en-US" sz="4800" dirty="0">
                <a:solidFill>
                  <a:srgbClr val="002060"/>
                </a:solidFill>
                <a:effectLst/>
                <a:latin typeface="DFKai-SB" pitchFamily="65" charset="-120"/>
                <a:ea typeface="DFKai-SB" pitchFamily="65" charset="-120"/>
              </a:rPr>
              <a:t>設使倦懶攏無氣力</a:t>
            </a:r>
          </a:p>
          <a:p>
            <a:pPr algn="ctr">
              <a:spcBef>
                <a:spcPct val="0"/>
              </a:spcBef>
              <a:buNone/>
            </a:pPr>
            <a:r>
              <a:rPr lang="zh-TW" altLang="en-US" sz="4800" dirty="0">
                <a:solidFill>
                  <a:srgbClr val="002060"/>
                </a:solidFill>
                <a:effectLst/>
                <a:latin typeface="DFKai-SB" pitchFamily="65" charset="-120"/>
                <a:ea typeface="DFKai-SB" pitchFamily="65" charset="-120"/>
              </a:rPr>
              <a:t>親像挑擔將跋倒</a:t>
            </a:r>
          </a:p>
          <a:p>
            <a:pPr algn="ctr">
              <a:spcBef>
                <a:spcPct val="0"/>
              </a:spcBef>
              <a:buNone/>
            </a:pPr>
            <a:r>
              <a:rPr lang="zh-TW" altLang="en-US" sz="4800" dirty="0">
                <a:solidFill>
                  <a:srgbClr val="002060"/>
                </a:solidFill>
                <a:effectLst/>
                <a:latin typeface="DFKai-SB" pitchFamily="65" charset="-120"/>
                <a:ea typeface="DFKai-SB" pitchFamily="65" charset="-120"/>
              </a:rPr>
              <a:t>至大救主咱通親近</a:t>
            </a:r>
          </a:p>
          <a:p>
            <a:pPr algn="ctr">
              <a:spcBef>
                <a:spcPct val="0"/>
              </a:spcBef>
              <a:buNone/>
            </a:pPr>
            <a:r>
              <a:rPr lang="zh-TW" altLang="en-US" sz="4800" dirty="0">
                <a:solidFill>
                  <a:srgbClr val="002060"/>
                </a:solidFill>
                <a:effectLst/>
                <a:latin typeface="DFKai-SB" pitchFamily="65" charset="-120"/>
                <a:ea typeface="DFKai-SB" pitchFamily="65" charset="-120"/>
              </a:rPr>
              <a:t>萬事攏通對祂討</a:t>
            </a:r>
          </a:p>
          <a:p>
            <a:pPr algn="ctr">
              <a:spcBef>
                <a:spcPct val="0"/>
              </a:spcBef>
              <a:buNone/>
            </a:pPr>
            <a:r>
              <a:rPr lang="zh-TW" altLang="en-US" sz="4800" dirty="0">
                <a:solidFill>
                  <a:srgbClr val="002060"/>
                </a:solidFill>
                <a:effectLst/>
                <a:latin typeface="DFKai-SB" pitchFamily="65" charset="-120"/>
                <a:ea typeface="DFKai-SB" pitchFamily="65" charset="-120"/>
              </a:rPr>
              <a:t>朋友若有看輕厭賤</a:t>
            </a:r>
          </a:p>
          <a:p>
            <a:pPr algn="ctr">
              <a:spcBef>
                <a:spcPct val="0"/>
              </a:spcBef>
              <a:buNone/>
            </a:pPr>
            <a:r>
              <a:rPr lang="zh-TW" altLang="en-US" sz="4800" dirty="0">
                <a:solidFill>
                  <a:srgbClr val="002060"/>
                </a:solidFill>
                <a:effectLst/>
                <a:latin typeface="DFKai-SB" pitchFamily="65" charset="-120"/>
                <a:ea typeface="DFKai-SB" pitchFamily="65" charset="-120"/>
              </a:rPr>
              <a:t>通將這事來祈禱</a:t>
            </a:r>
          </a:p>
          <a:p>
            <a:pPr algn="ctr">
              <a:spcBef>
                <a:spcPct val="0"/>
              </a:spcBef>
              <a:buNone/>
            </a:pPr>
            <a:r>
              <a:rPr lang="zh-TW" altLang="en-US" sz="4800" dirty="0">
                <a:solidFill>
                  <a:srgbClr val="002060"/>
                </a:solidFill>
                <a:effectLst/>
                <a:latin typeface="DFKai-SB" pitchFamily="65" charset="-120"/>
                <a:ea typeface="DFKai-SB" pitchFamily="65" charset="-120"/>
              </a:rPr>
              <a:t>主能用手遮截保護</a:t>
            </a:r>
          </a:p>
          <a:p>
            <a:pPr algn="ctr">
              <a:spcBef>
                <a:spcPct val="0"/>
              </a:spcBef>
              <a:buNone/>
            </a:pPr>
            <a:r>
              <a:rPr lang="zh-TW" altLang="en-US" sz="4800" dirty="0">
                <a:solidFill>
                  <a:srgbClr val="002060"/>
                </a:solidFill>
                <a:effectLst/>
                <a:latin typeface="DFKai-SB" pitchFamily="65" charset="-120"/>
                <a:ea typeface="DFKai-SB" pitchFamily="65" charset="-120"/>
              </a:rPr>
              <a:t>心通安然免煩惱	</a:t>
            </a:r>
            <a:r>
              <a:rPr lang="zh-TW" altLang="en-US" sz="6000" b="1" dirty="0" smtClean="0">
                <a:solidFill>
                  <a:srgbClr val="002060"/>
                </a:solidFill>
                <a:latin typeface="DFKai-SB" pitchFamily="65" charset="-120"/>
                <a:ea typeface="DFKai-SB" pitchFamily="65" charset="-120"/>
              </a:rPr>
              <a:t> </a:t>
            </a:r>
            <a:endParaRPr lang="zh-TW" altLang="en-US" sz="6000" b="1" dirty="0">
              <a:solidFill>
                <a:srgbClr val="002060"/>
              </a:solidFill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82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預設簡報設計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eam">
  <a:themeElements>
    <a:clrScheme name="Beam 1">
      <a:dk1>
        <a:srgbClr val="1A006C"/>
      </a:dk1>
      <a:lt1>
        <a:srgbClr val="FFFFFF"/>
      </a:lt1>
      <a:dk2>
        <a:srgbClr val="000066"/>
      </a:dk2>
      <a:lt2>
        <a:srgbClr val="CCCCFF"/>
      </a:lt2>
      <a:accent1>
        <a:srgbClr val="0099CC"/>
      </a:accent1>
      <a:accent2>
        <a:srgbClr val="6600CC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Beam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31037</TotalTime>
  <Words>194</Words>
  <Application>Microsoft Office PowerPoint</Application>
  <PresentationFormat>On-screen Show (4:3)</PresentationFormat>
  <Paragraphs>31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4_預設簡報設計</vt:lpstr>
      <vt:lpstr>2_Beam</vt:lpstr>
      <vt:lpstr>至好朋友就是耶穌    婦女團契 獻詩</vt:lpstr>
      <vt:lpstr>1/3</vt:lpstr>
      <vt:lpstr>2/3</vt:lpstr>
      <vt:lpstr>3/3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tai</dc:creator>
  <cp:lastModifiedBy>Jonathan</cp:lastModifiedBy>
  <cp:revision>3494</cp:revision>
  <dcterms:created xsi:type="dcterms:W3CDTF">2005-02-27T07:43:32Z</dcterms:created>
  <dcterms:modified xsi:type="dcterms:W3CDTF">2013-02-11T03:19:45Z</dcterms:modified>
</cp:coreProperties>
</file>