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156" r:id="rId1"/>
    <p:sldMasterId id="2147501168" r:id="rId2"/>
  </p:sldMasterIdLst>
  <p:notesMasterIdLst>
    <p:notesMasterId r:id="rId8"/>
  </p:notesMasterIdLst>
  <p:handoutMasterIdLst>
    <p:handoutMasterId r:id="rId9"/>
  </p:handoutMasterIdLst>
  <p:sldIdLst>
    <p:sldId id="4285" r:id="rId3"/>
    <p:sldId id="4286" r:id="rId4"/>
    <p:sldId id="4287" r:id="rId5"/>
    <p:sldId id="4288" r:id="rId6"/>
    <p:sldId id="4289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B40000"/>
    <a:srgbClr val="820000"/>
    <a:srgbClr val="002A7E"/>
    <a:srgbClr val="030537"/>
    <a:srgbClr val="0000CC"/>
    <a:srgbClr val="FFFF00"/>
    <a:srgbClr val="663300"/>
    <a:srgbClr val="00030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68CCD-75F1-4B78-835B-73852570D41E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7589-AE07-4DD8-83BE-5B40D33EA02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78CD-F7F6-4E31-A573-01524095781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4E3E6-30E0-490E-97B8-D94C85AE472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3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13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grpSp>
          <p:nvGrpSpPr>
            <p:cNvPr id="2213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13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  <p:sp>
            <p:nvSpPr>
              <p:cNvPr id="2213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</p:grpSp>
      </p:grpSp>
      <p:sp>
        <p:nvSpPr>
          <p:cNvPr id="2213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213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2139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2139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2139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B8FABE-5532-46B8-A383-33DD363965E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9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C7D4-DB7D-4E9B-8A23-E53F83CCC82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585E-4213-4CC2-8E7A-D680F624C25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6F9A-622D-40A4-8446-D870D3423C2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7B5E6-2D1A-42D1-9785-0B90C876138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1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CA80C-1203-4F36-BDC9-07E0E91F02C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9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F340-E369-4945-AC06-A90E74E89AA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FBCA-6004-45F8-B24B-5D7AAFB1073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3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C5C7-B883-4CC8-B6F1-A6E68343086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29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6BA5E-7BA8-42BA-9970-A72FE757004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94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303A5-6F41-4C67-B00F-8893CCE6CF4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27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11C0-2C63-4904-8D5E-4D6EDA87239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2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C468-9E56-4EBE-9430-DA70CAD6849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9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E8259-F945-4478-BD53-E685BC244DE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32F8C-B2E8-4A12-B78C-24129157B8E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9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D07C-B994-488B-93A2-688C28DF4E3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11C3-8A48-4FE1-B349-6EBE308A62B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A7F4-41BE-4358-8C9E-32F3A26F762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6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EADF-079C-414E-826F-5D3C78CF88E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547942-1DDA-46E5-B9AE-61E26D4F3ACD}" type="slidenum">
              <a:rPr lang="en-US" altLang="zh-TW">
                <a:solidFill>
                  <a:srgbClr val="FFFFFF"/>
                </a:solidFill>
                <a:latin typeface="Times New Roman"/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250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157" r:id="rId1"/>
    <p:sldLayoutId id="2147501158" r:id="rId2"/>
    <p:sldLayoutId id="2147501159" r:id="rId3"/>
    <p:sldLayoutId id="2147501160" r:id="rId4"/>
    <p:sldLayoutId id="2147501161" r:id="rId5"/>
    <p:sldLayoutId id="2147501162" r:id="rId6"/>
    <p:sldLayoutId id="2147501163" r:id="rId7"/>
    <p:sldLayoutId id="2147501164" r:id="rId8"/>
    <p:sldLayoutId id="2147501165" r:id="rId9"/>
    <p:sldLayoutId id="2147501166" r:id="rId10"/>
    <p:sldLayoutId id="21475011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12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grpSp>
          <p:nvGrpSpPr>
            <p:cNvPr id="2212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12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  <p:sp>
            <p:nvSpPr>
              <p:cNvPr id="2212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</p:grpSp>
      </p:grpSp>
      <p:sp>
        <p:nvSpPr>
          <p:cNvPr id="2212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12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12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212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/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212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D9C46F9-777B-4209-BCA6-5659320BE151}" type="slidenum">
              <a:rPr lang="en-US" altLang="zh-TW">
                <a:solidFill>
                  <a:srgbClr val="FFFFFF"/>
                </a:solidFill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8634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169" r:id="rId1"/>
    <p:sldLayoutId id="2147501170" r:id="rId2"/>
    <p:sldLayoutId id="2147501171" r:id="rId3"/>
    <p:sldLayoutId id="2147501172" r:id="rId4"/>
    <p:sldLayoutId id="2147501173" r:id="rId5"/>
    <p:sldLayoutId id="2147501174" r:id="rId6"/>
    <p:sldLayoutId id="2147501175" r:id="rId7"/>
    <p:sldLayoutId id="2147501176" r:id="rId8"/>
    <p:sldLayoutId id="2147501177" r:id="rId9"/>
    <p:sldLayoutId id="2147501178" r:id="rId10"/>
    <p:sldLayoutId id="21475011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108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75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685800"/>
            <a:ext cx="4800600" cy="3733800"/>
          </a:xfr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空虛眠夢‏</a:t>
            </a:r>
            <a: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歌隊 獻詩</a:t>
            </a:r>
          </a:p>
        </p:txBody>
      </p:sp>
    </p:spTree>
    <p:extLst>
      <p:ext uri="{BB962C8B-B14F-4D97-AF65-F5344CB8AC3E}">
        <p14:creationId xmlns:p14="http://schemas.microsoft.com/office/powerpoint/2010/main" val="1652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1/4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8610600" cy="5334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你今日可能會佇叨位朋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友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你是行在攏無目標的道路 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尋求空虛親像作夢的光彩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目一閉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5400" dirty="0" err="1">
                <a:effectLst/>
                <a:latin typeface="DFKai-SB" pitchFamily="65" charset="-120"/>
                <a:ea typeface="DFKai-SB" pitchFamily="65" charset="-120"/>
              </a:rPr>
              <a:t>nih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就消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失</a:t>
            </a:r>
            <a:endParaRPr lang="zh-TW" altLang="en-US" sz="5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0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2/4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1" y="1981200"/>
            <a:ext cx="8915399" cy="38862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我知你為何常常怨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嘆</a:t>
            </a:r>
            <a:r>
              <a:rPr lang="en-US" altLang="zh-TW" sz="5400" dirty="0" smtClean="0">
                <a:effectLst/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朋友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希望你倒轉到主懷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中</a:t>
            </a:r>
            <a:r>
              <a:rPr lang="en-US" altLang="zh-TW" sz="5400" dirty="0" smtClean="0">
                <a:effectLst/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朋友 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求主引導同行人生的路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途</a:t>
            </a:r>
            <a:endParaRPr lang="en-US" altLang="zh-TW" sz="5400" dirty="0" smtClean="0">
              <a:effectLst/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喔！趕緊來</a:t>
            </a: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與主同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走</a:t>
            </a:r>
            <a:endParaRPr lang="zh-TW" altLang="en-US" sz="5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8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3/4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8610600" cy="5334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你今日可能會佇叨位朋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友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你是行在攏無目標的道路 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尋求空虛親像作夢的光彩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目一閉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5400" dirty="0" err="1">
                <a:effectLst/>
                <a:latin typeface="DFKai-SB" pitchFamily="65" charset="-120"/>
                <a:ea typeface="DFKai-SB" pitchFamily="65" charset="-120"/>
              </a:rPr>
              <a:t>nih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就消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失</a:t>
            </a:r>
            <a:endParaRPr lang="zh-TW" altLang="en-US" sz="5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0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4/4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28600"/>
            <a:ext cx="8686800" cy="60198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若無主恩典人生道路歹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走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當你站在主的臺前我朋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友 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你的空虛眠夢能通作什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麼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喔</a:t>
            </a:r>
            <a:r>
              <a:rPr lang="en-US" altLang="zh-TW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! </a:t>
            </a:r>
            <a:r>
              <a:rPr lang="en-US" altLang="zh-TW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趕</a:t>
            </a: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緊來與主同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行</a:t>
            </a:r>
            <a:endParaRPr lang="en-US" altLang="zh-TW" sz="5400" dirty="0" smtClean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endParaRPr lang="en-US" altLang="zh-TW" sz="3200" dirty="0" smtClean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請你趕緊放棄空虛的眠夢 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喔</a:t>
            </a:r>
            <a:r>
              <a:rPr lang="en-US" altLang="zh-TW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! </a:t>
            </a: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趕緊來與主同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行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2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31089</TotalTime>
  <Words>198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3_預設簡報設計</vt:lpstr>
      <vt:lpstr>Beam</vt:lpstr>
      <vt:lpstr>空虛眠夢‏  聖歌隊 獻詩</vt:lpstr>
      <vt:lpstr>1/4</vt:lpstr>
      <vt:lpstr>2/4</vt:lpstr>
      <vt:lpstr>3/4</vt:lpstr>
      <vt:lpstr>4/4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3505</cp:revision>
  <dcterms:created xsi:type="dcterms:W3CDTF">2005-02-27T07:43:32Z</dcterms:created>
  <dcterms:modified xsi:type="dcterms:W3CDTF">2013-02-11T03:18:29Z</dcterms:modified>
</cp:coreProperties>
</file>