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243E7-8CEA-4A29-998C-CF48ABB6A4EB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8799A-128D-4911-8C17-A8A6B96BB5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eeppt.net/background/clipart-borders-wallpapers-backgrounds-for-powerpoint.jpg"/>
          <p:cNvPicPr>
            <a:picLocks noChangeAspect="1" noChangeArrowheads="1"/>
          </p:cNvPicPr>
          <p:nvPr/>
        </p:nvPicPr>
        <p:blipFill>
          <a:blip r:embed="rId2" cstate="print"/>
          <a:srcRect b="4224"/>
          <a:stretch>
            <a:fillRect/>
          </a:stretch>
        </p:blipFill>
        <p:spPr bwMode="auto">
          <a:xfrm>
            <a:off x="0" y="0"/>
            <a:ext cx="9184416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1520" y="260648"/>
            <a:ext cx="65527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5200" dirty="0">
                <a:latin typeface="標楷體" pitchFamily="65" charset="-120"/>
                <a:ea typeface="標楷體" pitchFamily="65" charset="-120"/>
              </a:rPr>
              <a:t>哈利路亞</a:t>
            </a:r>
            <a:r>
              <a:rPr lang="en-US" altLang="zh-TW" sz="5200" dirty="0" smtClean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200" dirty="0" smtClean="0">
                <a:latin typeface="標楷體" pitchFamily="65" charset="-120"/>
                <a:ea typeface="標楷體" pitchFamily="65" charset="-120"/>
              </a:rPr>
              <a:t>哈</a:t>
            </a:r>
            <a:r>
              <a:rPr lang="zh-TW" altLang="en-US" sz="5200" dirty="0">
                <a:latin typeface="標楷體" pitchFamily="65" charset="-120"/>
                <a:ea typeface="標楷體" pitchFamily="65" charset="-120"/>
              </a:rPr>
              <a:t>利路亞</a:t>
            </a:r>
            <a:r>
              <a:rPr lang="en-US" altLang="zh-TW" sz="5200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r>
              <a:rPr lang="zh-TW" altLang="en-US" sz="5200" dirty="0" smtClean="0">
                <a:latin typeface="標楷體" pitchFamily="65" charset="-120"/>
                <a:ea typeface="標楷體" pitchFamily="65" charset="-120"/>
              </a:rPr>
              <a:t>哈</a:t>
            </a:r>
            <a:r>
              <a:rPr lang="zh-TW" altLang="en-US" sz="5200" dirty="0">
                <a:latin typeface="標楷體" pitchFamily="65" charset="-120"/>
                <a:ea typeface="標楷體" pitchFamily="65" charset="-120"/>
              </a:rPr>
              <a:t>利路亞</a:t>
            </a:r>
            <a:r>
              <a:rPr lang="en-US" altLang="zh-TW" sz="5200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200" dirty="0">
                <a:latin typeface="標楷體" pitchFamily="65" charset="-120"/>
                <a:ea typeface="標楷體" pitchFamily="65" charset="-120"/>
              </a:rPr>
              <a:t>讚美我主。</a:t>
            </a:r>
            <a:r>
              <a:rPr lang="zh-TW" altLang="en-US" sz="52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52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5200" dirty="0">
                <a:latin typeface="標楷體" pitchFamily="65" charset="-120"/>
                <a:ea typeface="標楷體" pitchFamily="65" charset="-120"/>
              </a:rPr>
              <a:t>哈利路亞</a:t>
            </a:r>
            <a:r>
              <a:rPr lang="en-US" altLang="zh-TW" sz="5200" dirty="0" smtClean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200" dirty="0" smtClean="0">
                <a:latin typeface="標楷體" pitchFamily="65" charset="-120"/>
                <a:ea typeface="標楷體" pitchFamily="65" charset="-120"/>
              </a:rPr>
              <a:t>哈</a:t>
            </a:r>
            <a:r>
              <a:rPr lang="zh-TW" altLang="en-US" sz="5200" dirty="0">
                <a:latin typeface="標楷體" pitchFamily="65" charset="-120"/>
                <a:ea typeface="標楷體" pitchFamily="65" charset="-120"/>
              </a:rPr>
              <a:t>利路亞</a:t>
            </a:r>
            <a:r>
              <a:rPr lang="en-US" altLang="zh-TW" sz="5200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r>
              <a:rPr lang="zh-TW" altLang="en-US" sz="5200" dirty="0" smtClean="0">
                <a:latin typeface="標楷體" pitchFamily="65" charset="-120"/>
                <a:ea typeface="標楷體" pitchFamily="65" charset="-120"/>
              </a:rPr>
              <a:t>哈</a:t>
            </a:r>
            <a:r>
              <a:rPr lang="zh-TW" altLang="en-US" sz="5200" dirty="0">
                <a:latin typeface="標楷體" pitchFamily="65" charset="-120"/>
                <a:ea typeface="標楷體" pitchFamily="65" charset="-120"/>
              </a:rPr>
              <a:t>利路亞</a:t>
            </a:r>
            <a:r>
              <a:rPr lang="en-US" altLang="zh-TW" sz="5200" dirty="0" smtClean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200" dirty="0" smtClean="0">
                <a:latin typeface="標楷體" pitchFamily="65" charset="-120"/>
                <a:ea typeface="標楷體" pitchFamily="65" charset="-120"/>
              </a:rPr>
              <a:t>讚</a:t>
            </a:r>
            <a:r>
              <a:rPr lang="zh-TW" altLang="en-US" sz="5200" dirty="0">
                <a:latin typeface="標楷體" pitchFamily="65" charset="-120"/>
                <a:ea typeface="標楷體" pitchFamily="65" charset="-120"/>
              </a:rPr>
              <a:t>美我主。</a:t>
            </a:r>
            <a:endParaRPr lang="en-US" sz="5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616530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2x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girlytwitter.com/source/Nature_clip_art_fr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32656"/>
            <a:ext cx="8229600" cy="48860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>   阮</a:t>
            </a:r>
            <a:r>
              <a:rPr lang="zh-TW" altLang="en-US" sz="5000" dirty="0">
                <a:latin typeface="標楷體" pitchFamily="65" charset="-120"/>
                <a:ea typeface="標楷體" pitchFamily="65" charset="-120"/>
              </a:rPr>
              <a:t>入祂的殿用滿心的</a:t>
            </a:r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>疼</a:t>
            </a:r>
            <a:endParaRPr lang="en-US" altLang="zh-TW" sz="50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>      來</a:t>
            </a:r>
            <a:r>
              <a:rPr lang="zh-TW" altLang="en-US" sz="5000" dirty="0">
                <a:latin typeface="標楷體" pitchFamily="65" charset="-120"/>
                <a:ea typeface="標楷體" pitchFamily="65" charset="-120"/>
              </a:rPr>
              <a:t>榮光祂聖尊名。</a:t>
            </a:r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50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>  阮</a:t>
            </a:r>
            <a:r>
              <a:rPr lang="zh-TW" altLang="en-US" sz="5000" dirty="0">
                <a:latin typeface="標楷體" pitchFamily="65" charset="-120"/>
                <a:ea typeface="標楷體" pitchFamily="65" charset="-120"/>
              </a:rPr>
              <a:t>來到祂面</a:t>
            </a:r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>前</a:t>
            </a:r>
            <a:endParaRPr lang="en-US" altLang="zh-TW" sz="50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>       用</a:t>
            </a:r>
            <a:r>
              <a:rPr lang="zh-TW" altLang="en-US" sz="5000" dirty="0">
                <a:latin typeface="標楷體" pitchFamily="65" charset="-120"/>
                <a:ea typeface="標楷體" pitchFamily="65" charset="-120"/>
              </a:rPr>
              <a:t>歡喜與感</a:t>
            </a:r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>恩</a:t>
            </a:r>
            <a:endParaRPr lang="en-US" altLang="zh-TW" sz="50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en-US" altLang="zh-TW" sz="50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5000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>來</a:t>
            </a:r>
            <a:r>
              <a:rPr lang="zh-TW" altLang="en-US" sz="5000" dirty="0">
                <a:latin typeface="標楷體" pitchFamily="65" charset="-120"/>
                <a:ea typeface="標楷體" pitchFamily="65" charset="-120"/>
              </a:rPr>
              <a:t>讚美我主。</a:t>
            </a:r>
            <a:endParaRPr lang="en-US" sz="5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4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979712" y="1124744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哈利路亞，哈利路亞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5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哈</a:t>
            </a: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利路亞，讚美我主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。</a:t>
            </a:r>
            <a:br>
              <a:rPr lang="zh-TW" altLang="en-US" sz="54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哈利路亞，哈利路亞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5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哈</a:t>
            </a: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利路亞，讚美我主。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54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哈</a:t>
            </a: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利路亞，讚美我主。</a:t>
            </a:r>
            <a:endParaRPr lang="en-US" sz="5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61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Wenwen</dc:creator>
  <cp:lastModifiedBy>Jonathan</cp:lastModifiedBy>
  <cp:revision>3</cp:revision>
  <dcterms:created xsi:type="dcterms:W3CDTF">2013-01-31T05:05:41Z</dcterms:created>
  <dcterms:modified xsi:type="dcterms:W3CDTF">2013-02-11T03:16:48Z</dcterms:modified>
</cp:coreProperties>
</file>