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EC170-42B1-4811-974C-FB834694D390}" type="datetimeFigureOut">
              <a:rPr lang="en-US" smtClean="0"/>
              <a:t>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C53C5-335B-4FE4-9AAC-CEF8109415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404664"/>
            <a:ext cx="6336704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上帝創造天與地</a:t>
            </a:r>
            <a:r>
              <a:rPr kumimoji="0" lang="en-US" altLang="zh-TW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生成萬物各項能</a:t>
            </a:r>
            <a:r>
              <a:rPr kumimoji="0" lang="en-US" altLang="zh-TW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功勞極大又極濶</a:t>
            </a:r>
            <a:r>
              <a:rPr kumimoji="0" lang="en-US" altLang="zh-TW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一世稱呼永無息</a:t>
            </a:r>
            <a:r>
              <a:rPr kumimoji="0" lang="en-US" altLang="zh-TW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260648"/>
            <a:ext cx="8892480" cy="4058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上帝照顧世間人</a:t>
            </a:r>
            <a:r>
              <a:rPr kumimoji="0" lang="en-US" altLang="zh-TW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  <a:r>
              <a:rPr kumimoji="0" lang="zh-TW" altLang="en-US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不論本國與外邦</a:t>
            </a:r>
            <a:r>
              <a:rPr kumimoji="0" lang="en-US" altLang="zh-TW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給阮各日的米糧</a:t>
            </a:r>
            <a:r>
              <a:rPr kumimoji="0" lang="en-US" altLang="zh-TW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  <a:r>
              <a:rPr kumimoji="0" lang="zh-TW" altLang="en-US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兼有厝宅及衣裳</a:t>
            </a:r>
            <a:r>
              <a:rPr kumimoji="0" lang="en-US" altLang="zh-TW" sz="4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0"/>
            <a:ext cx="7138987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上帝的恩講不盡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差遣耶穌救萬民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大家着用真實心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給祂感謝詩來吟</a:t>
            </a:r>
            <a:r>
              <a:rPr kumimoji="0" lang="en-US" altLang="zh-TW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. </a:t>
            </a:r>
            <a:endParaRPr kumimoji="0" lang="zh-TW" altLang="en-US" sz="4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96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Wenwen</dc:creator>
  <cp:lastModifiedBy>Jonathan</cp:lastModifiedBy>
  <cp:revision>9</cp:revision>
  <dcterms:created xsi:type="dcterms:W3CDTF">2013-02-07T21:53:02Z</dcterms:created>
  <dcterms:modified xsi:type="dcterms:W3CDTF">2013-02-11T03:15:36Z</dcterms:modified>
</cp:coreProperties>
</file>