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7099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6D0D-A437-42BB-8803-58BF2006D281}" type="datetimeFigureOut">
              <a:rPr lang="en-US" smtClean="0"/>
              <a:t>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BE010-4801-41AA-A57C-63C28BC2C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7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6D0D-A437-42BB-8803-58BF2006D281}" type="datetimeFigureOut">
              <a:rPr lang="en-US" smtClean="0"/>
              <a:t>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BE010-4801-41AA-A57C-63C28BC2C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737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6D0D-A437-42BB-8803-58BF2006D281}" type="datetimeFigureOut">
              <a:rPr lang="en-US" smtClean="0"/>
              <a:t>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BE010-4801-41AA-A57C-63C28BC2C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214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6D0D-A437-42BB-8803-58BF2006D281}" type="datetimeFigureOut">
              <a:rPr lang="en-US" smtClean="0"/>
              <a:t>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BE010-4801-41AA-A57C-63C28BC2C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97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6D0D-A437-42BB-8803-58BF2006D281}" type="datetimeFigureOut">
              <a:rPr lang="en-US" smtClean="0"/>
              <a:t>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BE010-4801-41AA-A57C-63C28BC2C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45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6D0D-A437-42BB-8803-58BF2006D281}" type="datetimeFigureOut">
              <a:rPr lang="en-US" smtClean="0"/>
              <a:t>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BE010-4801-41AA-A57C-63C28BC2C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69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6D0D-A437-42BB-8803-58BF2006D281}" type="datetimeFigureOut">
              <a:rPr lang="en-US" smtClean="0"/>
              <a:t>2/17/2013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BE010-4801-41AA-A57C-63C28BC2C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758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6D0D-A437-42BB-8803-58BF2006D281}" type="datetimeFigureOut">
              <a:rPr lang="en-US" smtClean="0"/>
              <a:t>2/17/2013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BE010-4801-41AA-A57C-63C28BC2C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30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6D0D-A437-42BB-8803-58BF2006D281}" type="datetimeFigureOut">
              <a:rPr lang="en-US" smtClean="0"/>
              <a:t>2/17/2013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BE010-4801-41AA-A57C-63C28BC2C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3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6D0D-A437-42BB-8803-58BF2006D281}" type="datetimeFigureOut">
              <a:rPr lang="en-US" smtClean="0"/>
              <a:t>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BE010-4801-41AA-A57C-63C28BC2C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52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6D0D-A437-42BB-8803-58BF2006D281}" type="datetimeFigureOut">
              <a:rPr lang="en-US" smtClean="0"/>
              <a:t>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BE010-4801-41AA-A57C-63C28BC2C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46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96D0D-A437-42BB-8803-58BF2006D281}" type="datetimeFigureOut">
              <a:rPr lang="en-US" smtClean="0"/>
              <a:t>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BE010-4801-41AA-A57C-63C28BC2C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127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68" y="2693987"/>
            <a:ext cx="9094808" cy="81121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en-US" altLang="zh-TW" sz="54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54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54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匿佇主的翅股下</a:t>
            </a:r>
            <a:r>
              <a:rPr lang="en-US" altLang="zh-TW" sz="54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54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endParaRPr lang="en-US" sz="5400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029200"/>
            <a:ext cx="9067800" cy="13716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北區査經班</a:t>
            </a:r>
            <a:r>
              <a:rPr lang="en-US" altLang="zh-TW" sz="40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zh-TW" altLang="en-US" sz="400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獻</a:t>
            </a:r>
            <a:r>
              <a:rPr lang="zh-TW" altLang="en-US" sz="40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詩</a:t>
            </a:r>
            <a:endParaRPr lang="en-US" sz="4000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68" y="3454514"/>
            <a:ext cx="91295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Hidden in </a:t>
            </a:r>
            <a:r>
              <a:rPr lang="en-US" sz="3600" dirty="0" smtClean="0">
                <a:solidFill>
                  <a:schemeClr val="bg1"/>
                </a:solidFill>
              </a:rPr>
              <a:t>Under </a:t>
            </a:r>
            <a:r>
              <a:rPr lang="en-US" sz="3600" dirty="0">
                <a:solidFill>
                  <a:schemeClr val="bg1"/>
                </a:solidFill>
              </a:rPr>
              <a:t>the </a:t>
            </a:r>
            <a:r>
              <a:rPr lang="en-US" sz="3600" dirty="0" smtClean="0">
                <a:solidFill>
                  <a:schemeClr val="bg1"/>
                </a:solidFill>
              </a:rPr>
              <a:t>Wings </a:t>
            </a:r>
            <a:r>
              <a:rPr lang="en-US" sz="3600" dirty="0">
                <a:solidFill>
                  <a:schemeClr val="bg1"/>
                </a:solidFill>
              </a:rPr>
              <a:t>of the Lord </a:t>
            </a:r>
          </a:p>
        </p:txBody>
      </p:sp>
    </p:spTree>
    <p:extLst>
      <p:ext uri="{BB962C8B-B14F-4D97-AF65-F5344CB8AC3E}">
        <p14:creationId xmlns:p14="http://schemas.microsoft.com/office/powerpoint/2010/main" val="52996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0" y="5943600"/>
            <a:ext cx="1143000" cy="708025"/>
          </a:xfrm>
        </p:spPr>
        <p:txBody>
          <a:bodyPr>
            <a:normAutofit/>
          </a:bodyPr>
          <a:lstStyle/>
          <a:p>
            <a:r>
              <a:rPr lang="en-US" altLang="zh-TW" sz="24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1-6</a:t>
            </a:r>
            <a:endParaRPr lang="en-US" sz="2400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752600"/>
            <a:ext cx="8382000" cy="3886200"/>
          </a:xfrm>
          <a:solidFill>
            <a:srgbClr val="0070C0">
              <a:alpha val="57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noAutofit/>
          </a:bodyPr>
          <a:lstStyle/>
          <a:p>
            <a:pPr algn="l"/>
            <a:r>
              <a:rPr lang="zh-TW" altLang="en-US" sz="44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你若對水中經過</a:t>
            </a:r>
            <a:r>
              <a:rPr lang="en-US" altLang="zh-TW" sz="44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,</a:t>
            </a:r>
            <a:r>
              <a:rPr lang="zh-TW" altLang="en-US" sz="44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我的確及你佇啲</a:t>
            </a:r>
            <a:r>
              <a:rPr lang="en-US" altLang="zh-TW" sz="44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,</a:t>
            </a:r>
            <a:endParaRPr lang="en-US" altLang="zh-TW" sz="4400" dirty="0" smtClean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pPr algn="l"/>
            <a:r>
              <a:rPr lang="zh-TW" altLang="en-US" sz="44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你若經過江河</a:t>
            </a:r>
            <a:r>
              <a:rPr lang="en-US" altLang="zh-TW" sz="44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,</a:t>
            </a:r>
            <a:r>
              <a:rPr lang="zh-TW" altLang="en-US" sz="44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水的確袂淹密你</a:t>
            </a:r>
            <a:r>
              <a:rPr lang="en-US" altLang="zh-TW" sz="44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.</a:t>
            </a:r>
          </a:p>
          <a:p>
            <a:pPr algn="l"/>
            <a:r>
              <a:rPr lang="en-US" altLang="zh-TW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When </a:t>
            </a:r>
            <a:r>
              <a:rPr lang="en-US" altLang="zh-TW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you pass through the waters, I will be with you; and when you pass through the rivers, they will not sweep over you</a:t>
            </a:r>
            <a:r>
              <a:rPr lang="en-US" altLang="zh-TW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.</a:t>
            </a:r>
            <a:endParaRPr lang="zh-TW" altLang="en-US" dirty="0" smtClean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5693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0" y="5943600"/>
            <a:ext cx="1143000" cy="708025"/>
          </a:xfrm>
        </p:spPr>
        <p:txBody>
          <a:bodyPr>
            <a:normAutofit/>
          </a:bodyPr>
          <a:lstStyle/>
          <a:p>
            <a:r>
              <a:rPr lang="en-US" altLang="zh-TW" sz="24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>2-6</a:t>
            </a:r>
            <a:endParaRPr lang="en-US" sz="2400" dirty="0">
              <a:solidFill>
                <a:srgbClr val="00206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1000"/>
            <a:ext cx="7848600" cy="5715000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noAutofit/>
          </a:bodyPr>
          <a:lstStyle/>
          <a:p>
            <a:pPr algn="l"/>
            <a:r>
              <a:rPr lang="zh-TW" altLang="en-US" sz="44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>匿佇主的翅股下</a:t>
            </a:r>
            <a:r>
              <a:rPr lang="en-US" altLang="zh-TW" sz="4400" dirty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> </a:t>
            </a:r>
            <a:endParaRPr lang="en-US" altLang="zh-TW" sz="4400" dirty="0" smtClean="0">
              <a:solidFill>
                <a:srgbClr val="002060"/>
              </a:solidFill>
              <a:latin typeface="DFKai-SB" pitchFamily="65" charset="-120"/>
              <a:ea typeface="DFKai-SB" pitchFamily="65" charset="-120"/>
            </a:endParaRPr>
          </a:p>
          <a:p>
            <a:pPr algn="l"/>
            <a:r>
              <a:rPr lang="zh-TW" altLang="en-US" sz="44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>互你堅固擱勇壯</a:t>
            </a:r>
            <a:endParaRPr lang="en-US" altLang="zh-TW" sz="4400" dirty="0" smtClean="0">
              <a:solidFill>
                <a:srgbClr val="002060"/>
              </a:solidFill>
              <a:latin typeface="DFKai-SB" pitchFamily="65" charset="-120"/>
              <a:ea typeface="DFKai-SB" pitchFamily="65" charset="-120"/>
            </a:endParaRPr>
          </a:p>
          <a:p>
            <a:pPr algn="l"/>
            <a:r>
              <a:rPr lang="zh-TW" altLang="en-US" sz="44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>驚惶及失望的人</a:t>
            </a:r>
            <a:r>
              <a:rPr lang="en-US" altLang="zh-TW" sz="4400" dirty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> </a:t>
            </a:r>
            <a:endParaRPr lang="en-US" altLang="zh-TW" sz="4400" dirty="0" smtClean="0">
              <a:solidFill>
                <a:srgbClr val="002060"/>
              </a:solidFill>
              <a:latin typeface="DFKai-SB" pitchFamily="65" charset="-120"/>
              <a:ea typeface="DFKai-SB" pitchFamily="65" charset="-120"/>
            </a:endParaRPr>
          </a:p>
          <a:p>
            <a:pPr algn="l"/>
            <a:r>
              <a:rPr lang="zh-TW" altLang="en-US" sz="44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>就會找著平安</a:t>
            </a:r>
            <a:endParaRPr lang="en-US" altLang="zh-TW" sz="4400" dirty="0" smtClean="0">
              <a:solidFill>
                <a:srgbClr val="002060"/>
              </a:solidFill>
              <a:latin typeface="DFKai-SB" pitchFamily="65" charset="-120"/>
              <a:ea typeface="DFKai-SB" pitchFamily="65" charset="-120"/>
            </a:endParaRPr>
          </a:p>
          <a:p>
            <a:pPr algn="l"/>
            <a:r>
              <a:rPr lang="en-US" altLang="zh-TW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>Hidden </a:t>
            </a:r>
            <a:r>
              <a:rPr lang="en-US" altLang="zh-TW" dirty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>in under the wings of the Lord</a:t>
            </a:r>
          </a:p>
          <a:p>
            <a:pPr algn="l"/>
            <a:r>
              <a:rPr lang="en-US" altLang="zh-TW" dirty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>Make you strong and sturdy</a:t>
            </a:r>
          </a:p>
          <a:p>
            <a:pPr algn="l"/>
            <a:r>
              <a:rPr lang="en-US" altLang="zh-TW" dirty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>Dismayed and disappointed people,</a:t>
            </a:r>
          </a:p>
          <a:p>
            <a:pPr algn="l"/>
            <a:r>
              <a:rPr lang="en-US" altLang="zh-TW" dirty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>Will find it safe</a:t>
            </a:r>
          </a:p>
          <a:p>
            <a:pPr algn="l"/>
            <a:endParaRPr lang="zh-TW" altLang="en-US" sz="4400" dirty="0" smtClean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pPr algn="l"/>
            <a:endParaRPr lang="zh-TW" altLang="en-US" sz="4400" dirty="0" smtClean="0">
              <a:latin typeface="DFKai-SB" pitchFamily="65" charset="-120"/>
              <a:ea typeface="DFKai-SB" pitchFamily="65" charset="-12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0"/>
            <a:ext cx="3280458" cy="328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10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0" y="5943600"/>
            <a:ext cx="1143000" cy="708025"/>
          </a:xfrm>
        </p:spPr>
        <p:txBody>
          <a:bodyPr>
            <a:normAutofit/>
          </a:bodyPr>
          <a:lstStyle/>
          <a:p>
            <a:r>
              <a:rPr lang="en-US" altLang="zh-TW" sz="24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3-6</a:t>
            </a:r>
            <a:endParaRPr lang="en-US" sz="2400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1000"/>
            <a:ext cx="4800600" cy="5715000"/>
          </a:xfrm>
          <a:noFill/>
        </p:spPr>
        <p:txBody>
          <a:bodyPr>
            <a:noAutofit/>
          </a:bodyPr>
          <a:lstStyle/>
          <a:p>
            <a:pPr algn="l"/>
            <a:r>
              <a:rPr lang="zh-TW" altLang="en-US" sz="44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你若對火中經過</a:t>
            </a:r>
            <a:endParaRPr lang="en-US" altLang="zh-TW" sz="4400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pPr algn="l"/>
            <a:r>
              <a:rPr lang="zh-TW" altLang="en-US" sz="44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火的確袂燒著你</a:t>
            </a:r>
            <a:endParaRPr lang="en-US" altLang="zh-TW" sz="4400" dirty="0" smtClean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pPr algn="l"/>
            <a:r>
              <a:rPr lang="zh-TW" altLang="en-US" sz="44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你若經過火焰中</a:t>
            </a:r>
            <a:endParaRPr lang="en-US" altLang="zh-TW" sz="4400" dirty="0" smtClean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pPr algn="l"/>
            <a:r>
              <a:rPr lang="zh-TW" altLang="en-US" sz="44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亦袂燒著你的身上</a:t>
            </a:r>
            <a:endParaRPr lang="en-US" altLang="zh-TW" sz="4400" dirty="0" smtClean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pPr algn="l"/>
            <a:r>
              <a:rPr lang="zh-TW" altLang="en-US" sz="44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匿佇主的翅股下</a:t>
            </a:r>
            <a:endParaRPr lang="en-US" altLang="zh-TW" sz="4400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pPr algn="l"/>
            <a:r>
              <a:rPr lang="zh-TW" altLang="en-US" sz="44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就會找著平安</a:t>
            </a:r>
          </a:p>
          <a:p>
            <a:pPr algn="l"/>
            <a:endParaRPr lang="zh-TW" altLang="en-US" sz="4400" dirty="0" smtClean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94185" y="381000"/>
            <a:ext cx="4572000" cy="487825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3200" dirty="0">
                <a:solidFill>
                  <a:schemeClr val="bg1"/>
                </a:solidFill>
              </a:rPr>
              <a:t>When you walk through the fire, you will not be burned; </a:t>
            </a:r>
            <a:r>
              <a:rPr lang="en-US" altLang="zh-TW" sz="32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altLang="zh-TW" sz="12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altLang="zh-TW" sz="3200" dirty="0" smtClean="0">
                <a:solidFill>
                  <a:schemeClr val="bg1"/>
                </a:solidFill>
              </a:rPr>
              <a:t>When </a:t>
            </a:r>
            <a:r>
              <a:rPr lang="en-US" altLang="zh-TW" sz="3200" dirty="0">
                <a:solidFill>
                  <a:schemeClr val="bg1"/>
                </a:solidFill>
              </a:rPr>
              <a:t>you walk through the fire, </a:t>
            </a:r>
            <a:r>
              <a:rPr lang="en-US" altLang="zh-TW" sz="3200" dirty="0" smtClean="0">
                <a:solidFill>
                  <a:schemeClr val="bg1"/>
                </a:solidFill>
              </a:rPr>
              <a:t> </a:t>
            </a:r>
            <a:r>
              <a:rPr lang="en-US" altLang="zh-TW" sz="3200" dirty="0">
                <a:solidFill>
                  <a:schemeClr val="bg1"/>
                </a:solidFill>
              </a:rPr>
              <a:t>the flames will not set you ablaze. </a:t>
            </a:r>
            <a:endParaRPr lang="en-US" altLang="zh-TW" sz="3200" dirty="0" smtClean="0">
              <a:solidFill>
                <a:schemeClr val="bg1"/>
              </a:solidFill>
            </a:endParaRPr>
          </a:p>
          <a:p>
            <a:endParaRPr lang="en-US" altLang="zh-TW" sz="1100" dirty="0" smtClean="0">
              <a:solidFill>
                <a:schemeClr val="bg1"/>
              </a:solidFill>
            </a:endParaRPr>
          </a:p>
          <a:p>
            <a:r>
              <a:rPr lang="en-US" altLang="zh-TW" sz="3200" dirty="0" smtClean="0">
                <a:solidFill>
                  <a:schemeClr val="bg1"/>
                </a:solidFill>
              </a:rPr>
              <a:t>Hidden </a:t>
            </a:r>
            <a:r>
              <a:rPr lang="en-US" altLang="zh-TW" sz="3200" dirty="0">
                <a:solidFill>
                  <a:schemeClr val="bg1"/>
                </a:solidFill>
              </a:rPr>
              <a:t>in under the wings of the Lord </a:t>
            </a:r>
          </a:p>
          <a:p>
            <a:r>
              <a:rPr lang="en-US" altLang="zh-TW" sz="3200" dirty="0">
                <a:solidFill>
                  <a:schemeClr val="bg1"/>
                </a:solidFill>
              </a:rPr>
              <a:t>Will find it safe</a:t>
            </a:r>
          </a:p>
        </p:txBody>
      </p:sp>
    </p:spTree>
    <p:extLst>
      <p:ext uri="{BB962C8B-B14F-4D97-AF65-F5344CB8AC3E}">
        <p14:creationId xmlns:p14="http://schemas.microsoft.com/office/powerpoint/2010/main" val="69553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0" y="5943600"/>
            <a:ext cx="1143000" cy="708025"/>
          </a:xfrm>
        </p:spPr>
        <p:txBody>
          <a:bodyPr>
            <a:normAutofit/>
          </a:bodyPr>
          <a:lstStyle/>
          <a:p>
            <a:r>
              <a:rPr lang="en-US" altLang="zh-TW" sz="24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4</a:t>
            </a:r>
            <a:r>
              <a:rPr lang="en-US" altLang="zh-TW" sz="24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-6</a:t>
            </a:r>
            <a:endParaRPr lang="en-US" sz="2400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752600"/>
            <a:ext cx="8382000" cy="3886200"/>
          </a:xfrm>
          <a:solidFill>
            <a:srgbClr val="0070C0">
              <a:alpha val="57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noAutofit/>
          </a:bodyPr>
          <a:lstStyle/>
          <a:p>
            <a:pPr algn="l"/>
            <a:r>
              <a:rPr lang="zh-TW" altLang="en-US" sz="44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你若對水中經過</a:t>
            </a:r>
            <a:r>
              <a:rPr lang="en-US" altLang="zh-TW" sz="44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,</a:t>
            </a:r>
            <a:r>
              <a:rPr lang="zh-TW" altLang="en-US" sz="44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我的確及你佇啲</a:t>
            </a:r>
            <a:r>
              <a:rPr lang="en-US" altLang="zh-TW" sz="44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,</a:t>
            </a:r>
            <a:endParaRPr lang="en-US" altLang="zh-TW" sz="4400" dirty="0" smtClean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pPr algn="l"/>
            <a:r>
              <a:rPr lang="zh-TW" altLang="en-US" sz="44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你若經過江河</a:t>
            </a:r>
            <a:r>
              <a:rPr lang="en-US" altLang="zh-TW" sz="44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,</a:t>
            </a:r>
            <a:r>
              <a:rPr lang="zh-TW" altLang="en-US" sz="44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水的確袂淹密你</a:t>
            </a:r>
            <a:r>
              <a:rPr lang="en-US" altLang="zh-TW" sz="44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.</a:t>
            </a:r>
          </a:p>
          <a:p>
            <a:pPr algn="l"/>
            <a:r>
              <a:rPr lang="en-US" altLang="zh-TW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When </a:t>
            </a:r>
            <a:r>
              <a:rPr lang="en-US" altLang="zh-TW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you pass through the waters, I will be with you; and when you pass through the rivers, they will not sweep over you</a:t>
            </a:r>
            <a:r>
              <a:rPr lang="en-US" altLang="zh-TW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.</a:t>
            </a:r>
            <a:endParaRPr lang="zh-TW" altLang="en-US" dirty="0" smtClean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2663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0" y="5943600"/>
            <a:ext cx="1143000" cy="708025"/>
          </a:xfrm>
        </p:spPr>
        <p:txBody>
          <a:bodyPr>
            <a:normAutofit/>
          </a:bodyPr>
          <a:lstStyle/>
          <a:p>
            <a:r>
              <a:rPr lang="en-US" altLang="zh-TW" sz="2400" dirty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>5</a:t>
            </a:r>
            <a:r>
              <a:rPr lang="en-US" altLang="zh-TW" sz="24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>-6</a:t>
            </a:r>
            <a:endParaRPr lang="en-US" sz="2400" dirty="0">
              <a:solidFill>
                <a:srgbClr val="00206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1000"/>
            <a:ext cx="7848600" cy="5715000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noAutofit/>
          </a:bodyPr>
          <a:lstStyle/>
          <a:p>
            <a:pPr algn="l"/>
            <a:r>
              <a:rPr lang="zh-TW" altLang="en-US" sz="44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>匿佇主的翅股下</a:t>
            </a:r>
            <a:r>
              <a:rPr lang="en-US" altLang="zh-TW" sz="4400" dirty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> </a:t>
            </a:r>
            <a:endParaRPr lang="en-US" altLang="zh-TW" sz="4400" dirty="0" smtClean="0">
              <a:solidFill>
                <a:srgbClr val="002060"/>
              </a:solidFill>
              <a:latin typeface="DFKai-SB" pitchFamily="65" charset="-120"/>
              <a:ea typeface="DFKai-SB" pitchFamily="65" charset="-120"/>
            </a:endParaRPr>
          </a:p>
          <a:p>
            <a:pPr algn="l"/>
            <a:r>
              <a:rPr lang="zh-TW" altLang="en-US" sz="44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>互你堅固擱勇壯</a:t>
            </a:r>
            <a:endParaRPr lang="en-US" altLang="zh-TW" sz="4400" dirty="0" smtClean="0">
              <a:solidFill>
                <a:srgbClr val="002060"/>
              </a:solidFill>
              <a:latin typeface="DFKai-SB" pitchFamily="65" charset="-120"/>
              <a:ea typeface="DFKai-SB" pitchFamily="65" charset="-120"/>
            </a:endParaRPr>
          </a:p>
          <a:p>
            <a:pPr algn="l"/>
            <a:r>
              <a:rPr lang="zh-TW" altLang="en-US" sz="44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>驚惶及失望的人</a:t>
            </a:r>
            <a:r>
              <a:rPr lang="en-US" altLang="zh-TW" sz="4400" dirty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> </a:t>
            </a:r>
            <a:endParaRPr lang="en-US" altLang="zh-TW" sz="4400" dirty="0" smtClean="0">
              <a:solidFill>
                <a:srgbClr val="002060"/>
              </a:solidFill>
              <a:latin typeface="DFKai-SB" pitchFamily="65" charset="-120"/>
              <a:ea typeface="DFKai-SB" pitchFamily="65" charset="-120"/>
            </a:endParaRPr>
          </a:p>
          <a:p>
            <a:pPr algn="l"/>
            <a:r>
              <a:rPr lang="zh-TW" altLang="en-US" sz="44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>就會找著平安</a:t>
            </a:r>
            <a:endParaRPr lang="en-US" altLang="zh-TW" sz="4400" dirty="0" smtClean="0">
              <a:solidFill>
                <a:srgbClr val="002060"/>
              </a:solidFill>
              <a:latin typeface="DFKai-SB" pitchFamily="65" charset="-120"/>
              <a:ea typeface="DFKai-SB" pitchFamily="65" charset="-120"/>
            </a:endParaRPr>
          </a:p>
          <a:p>
            <a:pPr algn="l"/>
            <a:r>
              <a:rPr lang="en-US" altLang="zh-TW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>Hidden </a:t>
            </a:r>
            <a:r>
              <a:rPr lang="en-US" altLang="zh-TW" dirty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>in under the wings of the Lord</a:t>
            </a:r>
          </a:p>
          <a:p>
            <a:pPr algn="l"/>
            <a:r>
              <a:rPr lang="en-US" altLang="zh-TW" dirty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>Make you strong and sturdy</a:t>
            </a:r>
          </a:p>
          <a:p>
            <a:pPr algn="l"/>
            <a:r>
              <a:rPr lang="en-US" altLang="zh-TW" dirty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>Dismayed and disappointed people,</a:t>
            </a:r>
          </a:p>
          <a:p>
            <a:pPr algn="l"/>
            <a:r>
              <a:rPr lang="en-US" altLang="zh-TW" dirty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>Will find it safe</a:t>
            </a:r>
          </a:p>
          <a:p>
            <a:pPr algn="l"/>
            <a:endParaRPr lang="zh-TW" altLang="en-US" sz="4400" dirty="0" smtClean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pPr algn="l"/>
            <a:endParaRPr lang="zh-TW" altLang="en-US" sz="4400" dirty="0" smtClean="0">
              <a:latin typeface="DFKai-SB" pitchFamily="65" charset="-120"/>
              <a:ea typeface="DFKai-SB" pitchFamily="65" charset="-12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0"/>
            <a:ext cx="3280458" cy="328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80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0" y="5943600"/>
            <a:ext cx="1143000" cy="708025"/>
          </a:xfrm>
        </p:spPr>
        <p:txBody>
          <a:bodyPr>
            <a:normAutofit/>
          </a:bodyPr>
          <a:lstStyle/>
          <a:p>
            <a:r>
              <a:rPr lang="en-US" altLang="zh-TW" sz="24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6</a:t>
            </a:r>
            <a:r>
              <a:rPr lang="en-US" altLang="zh-TW" sz="24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-6</a:t>
            </a:r>
            <a:endParaRPr lang="en-US" sz="2400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1000"/>
            <a:ext cx="4800600" cy="5715000"/>
          </a:xfrm>
          <a:noFill/>
        </p:spPr>
        <p:txBody>
          <a:bodyPr>
            <a:noAutofit/>
          </a:bodyPr>
          <a:lstStyle/>
          <a:p>
            <a:pPr algn="l"/>
            <a:r>
              <a:rPr lang="zh-TW" altLang="en-US" sz="44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你若對火中經過</a:t>
            </a:r>
            <a:endParaRPr lang="en-US" altLang="zh-TW" sz="4400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pPr algn="l"/>
            <a:r>
              <a:rPr lang="zh-TW" altLang="en-US" sz="44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火的確袂燒著你</a:t>
            </a:r>
            <a:endParaRPr lang="en-US" altLang="zh-TW" sz="4400" dirty="0" smtClean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pPr algn="l"/>
            <a:r>
              <a:rPr lang="zh-TW" altLang="en-US" sz="44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你若經過火焰中</a:t>
            </a:r>
            <a:endParaRPr lang="en-US" altLang="zh-TW" sz="4400" dirty="0" smtClean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pPr algn="l"/>
            <a:r>
              <a:rPr lang="zh-TW" altLang="en-US" sz="44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亦袂燒著你的身上</a:t>
            </a:r>
            <a:endParaRPr lang="en-US" altLang="zh-TW" sz="4400" dirty="0" smtClean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pPr algn="l"/>
            <a:r>
              <a:rPr lang="zh-TW" altLang="en-US" sz="44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匿佇主的翅股下</a:t>
            </a:r>
            <a:endParaRPr lang="en-US" altLang="zh-TW" sz="4400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pPr algn="l"/>
            <a:r>
              <a:rPr lang="zh-TW" altLang="en-US" sz="44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就會找著平安</a:t>
            </a:r>
          </a:p>
          <a:p>
            <a:pPr algn="l"/>
            <a:endParaRPr lang="zh-TW" altLang="en-US" sz="4400" dirty="0" smtClean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94185" y="381000"/>
            <a:ext cx="4572000" cy="487825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3200" dirty="0">
                <a:solidFill>
                  <a:schemeClr val="bg1"/>
                </a:solidFill>
              </a:rPr>
              <a:t>When you walk through the fire, you will not be burned; </a:t>
            </a:r>
            <a:r>
              <a:rPr lang="en-US" altLang="zh-TW" sz="32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altLang="zh-TW" sz="12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altLang="zh-TW" sz="3200" dirty="0" smtClean="0">
                <a:solidFill>
                  <a:schemeClr val="bg1"/>
                </a:solidFill>
              </a:rPr>
              <a:t>When </a:t>
            </a:r>
            <a:r>
              <a:rPr lang="en-US" altLang="zh-TW" sz="3200" dirty="0">
                <a:solidFill>
                  <a:schemeClr val="bg1"/>
                </a:solidFill>
              </a:rPr>
              <a:t>you walk through the fire, </a:t>
            </a:r>
            <a:r>
              <a:rPr lang="en-US" altLang="zh-TW" sz="3200" dirty="0" smtClean="0">
                <a:solidFill>
                  <a:schemeClr val="bg1"/>
                </a:solidFill>
              </a:rPr>
              <a:t> the </a:t>
            </a:r>
            <a:r>
              <a:rPr lang="en-US" altLang="zh-TW" sz="3200" dirty="0">
                <a:solidFill>
                  <a:schemeClr val="bg1"/>
                </a:solidFill>
              </a:rPr>
              <a:t>flames will not set you ablaze. </a:t>
            </a:r>
            <a:endParaRPr lang="en-US" altLang="zh-TW" sz="3200" dirty="0" smtClean="0">
              <a:solidFill>
                <a:schemeClr val="bg1"/>
              </a:solidFill>
            </a:endParaRPr>
          </a:p>
          <a:p>
            <a:endParaRPr lang="en-US" altLang="zh-TW" sz="1100" dirty="0" smtClean="0">
              <a:solidFill>
                <a:schemeClr val="bg1"/>
              </a:solidFill>
            </a:endParaRPr>
          </a:p>
          <a:p>
            <a:r>
              <a:rPr lang="en-US" altLang="zh-TW" sz="3200" dirty="0" smtClean="0">
                <a:solidFill>
                  <a:schemeClr val="bg1"/>
                </a:solidFill>
              </a:rPr>
              <a:t>Hidden </a:t>
            </a:r>
            <a:r>
              <a:rPr lang="en-US" altLang="zh-TW" sz="3200" dirty="0">
                <a:solidFill>
                  <a:schemeClr val="bg1"/>
                </a:solidFill>
              </a:rPr>
              <a:t>in under the wings of the Lord </a:t>
            </a:r>
          </a:p>
          <a:p>
            <a:r>
              <a:rPr lang="en-US" altLang="zh-TW" sz="3200" dirty="0">
                <a:solidFill>
                  <a:schemeClr val="bg1"/>
                </a:solidFill>
              </a:rPr>
              <a:t>Will find it safe</a:t>
            </a:r>
          </a:p>
        </p:txBody>
      </p:sp>
    </p:spTree>
    <p:extLst>
      <p:ext uri="{BB962C8B-B14F-4D97-AF65-F5344CB8AC3E}">
        <p14:creationId xmlns:p14="http://schemas.microsoft.com/office/powerpoint/2010/main" val="81414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403</Words>
  <Application>Microsoft Office PowerPoint</Application>
  <PresentationFormat>On-screen Show (4:3)</PresentationFormat>
  <Paragraphs>55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 匿佇主的翅股下 </vt:lpstr>
      <vt:lpstr>1-6</vt:lpstr>
      <vt:lpstr>2-6</vt:lpstr>
      <vt:lpstr>3-6</vt:lpstr>
      <vt:lpstr>4-6</vt:lpstr>
      <vt:lpstr>5-6</vt:lpstr>
      <vt:lpstr>6-6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匿佇主的翅股下</dc:title>
  <dc:creator>Tai</dc:creator>
  <cp:lastModifiedBy>Jonathan</cp:lastModifiedBy>
  <cp:revision>13</cp:revision>
  <dcterms:created xsi:type="dcterms:W3CDTF">2013-02-12T20:16:24Z</dcterms:created>
  <dcterms:modified xsi:type="dcterms:W3CDTF">2013-02-18T03:59:34Z</dcterms:modified>
</cp:coreProperties>
</file>