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FF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B83F-0FA6-4692-A982-BFAAD1584778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3B58-93A0-4FE9-BF34-6DC0BC4BB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B83F-0FA6-4692-A982-BFAAD1584778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3B58-93A0-4FE9-BF34-6DC0BC4BB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B83F-0FA6-4692-A982-BFAAD1584778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3B58-93A0-4FE9-BF34-6DC0BC4BB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B83F-0FA6-4692-A982-BFAAD1584778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3B58-93A0-4FE9-BF34-6DC0BC4BB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B83F-0FA6-4692-A982-BFAAD1584778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3B58-93A0-4FE9-BF34-6DC0BC4BB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B83F-0FA6-4692-A982-BFAAD1584778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3B58-93A0-4FE9-BF34-6DC0BC4BB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B83F-0FA6-4692-A982-BFAAD1584778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3B58-93A0-4FE9-BF34-6DC0BC4BB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B83F-0FA6-4692-A982-BFAAD1584778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3B58-93A0-4FE9-BF34-6DC0BC4BB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B83F-0FA6-4692-A982-BFAAD1584778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3B58-93A0-4FE9-BF34-6DC0BC4BB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B83F-0FA6-4692-A982-BFAAD1584778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3B58-93A0-4FE9-BF34-6DC0BC4BB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B83F-0FA6-4692-A982-BFAAD1584778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3B58-93A0-4FE9-BF34-6DC0BC4BB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DB83F-0FA6-4692-A982-BFAAD1584778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C3B58-93A0-4FE9-BF34-6DC0BC4BB8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thecolumbusteam.com/wp-content/uploads/2011/02/Garden-gat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3140968"/>
            <a:ext cx="7452320" cy="3384376"/>
          </a:xfrm>
        </p:spPr>
        <p:txBody>
          <a:bodyPr>
            <a:noAutofit/>
          </a:bodyPr>
          <a:lstStyle/>
          <a:p>
            <a:pPr algn="l"/>
            <a:r>
              <a:rPr lang="zh-TW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恁若尋我欲抵著我， </a:t>
            </a:r>
            <a:r>
              <a:rPr lang="en-US" altLang="zh-TW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恁若專心尋求我。</a:t>
            </a:r>
            <a:br>
              <a:rPr lang="zh-TW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恁若尋我欲抵著我，</a:t>
            </a:r>
            <a:r>
              <a:rPr lang="en-US" altLang="zh-TW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恁若專心尋求我。 </a:t>
            </a:r>
            <a:r>
              <a:rPr lang="en-US" altLang="zh-TW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(2X)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4.staticflickr.com/3355/4644919752_23c5cf6f12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Subtitle 2"/>
          <p:cNvSpPr txBox="1">
            <a:spLocks/>
          </p:cNvSpPr>
          <p:nvPr/>
        </p:nvSpPr>
        <p:spPr>
          <a:xfrm>
            <a:off x="1043608" y="764704"/>
            <a:ext cx="7128792" cy="3312368"/>
          </a:xfrm>
          <a:prstGeom prst="rect">
            <a:avLst/>
          </a:prstGeom>
          <a:solidFill>
            <a:srgbClr val="003300">
              <a:alpha val="47843"/>
            </a:srgbClr>
          </a:solidFill>
        </p:spPr>
        <p:txBody>
          <a:bodyPr>
            <a:normAutofit fontScale="3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16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因為我知對恁之計畫 </a:t>
            </a:r>
            <a:endParaRPr kumimoji="0" lang="en-US" altLang="zh-TW" sz="16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16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互恁祝福呣是災禍</a:t>
            </a:r>
            <a:endParaRPr kumimoji="0" lang="en-US" altLang="zh-TW" sz="16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16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因為我知對恁之計畫  </a:t>
            </a:r>
            <a:endParaRPr kumimoji="0" lang="en-US" altLang="zh-TW" sz="16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16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將來有希望的計畫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1.bp.blogspot.com/-ZNkGn8hgd1w/TykWW2UL7zI/AAAAAAAAHJI/mqaT7OHP4jc/s1920/autumn-garden-road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403648" y="2348880"/>
            <a:ext cx="6696744" cy="3914918"/>
          </a:xfrm>
          <a:prstGeom prst="rect">
            <a:avLst/>
          </a:prstGeom>
          <a:solidFill>
            <a:srgbClr val="663300">
              <a:alpha val="50196"/>
            </a:srgbClr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我欲乎恁受掠之人</a:t>
            </a:r>
            <a:endParaRPr lang="en-US" altLang="zh-TW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轉去我預備的地</a:t>
            </a:r>
            <a:endParaRPr lang="en-US" altLang="zh-TW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我欲導恁受掠之人</a:t>
            </a:r>
            <a:endParaRPr lang="en-US" altLang="zh-TW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我欲導恁歸佇我</a:t>
            </a:r>
            <a:endParaRPr lang="en-US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allpaperscraft.com/image/spring_trees_flowering_garden_road_country_60781_1920x1080.jpg"/>
          <p:cNvPicPr>
            <a:picLocks noChangeAspect="1" noChangeArrowheads="1"/>
          </p:cNvPicPr>
          <p:nvPr/>
        </p:nvPicPr>
        <p:blipFill>
          <a:blip r:embed="rId2" cstate="print"/>
          <a:srcRect l="7456"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195736" y="908720"/>
            <a:ext cx="6696744" cy="5478423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zh-TW" altLang="en-US" sz="5000" dirty="0">
                <a:latin typeface="標楷體" pitchFamily="65" charset="-120"/>
                <a:ea typeface="標楷體" pitchFamily="65" charset="-120"/>
              </a:rPr>
              <a:t>因為我知對恁之計畫 </a:t>
            </a:r>
            <a:endParaRPr lang="en-US" altLang="zh-TW" sz="5000" dirty="0" smtClean="0">
              <a:latin typeface="標楷體" pitchFamily="65" charset="-120"/>
              <a:ea typeface="標楷體" pitchFamily="65" charset="-120"/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互</a:t>
            </a:r>
            <a:r>
              <a:rPr lang="zh-TW" altLang="en-US" sz="5000" dirty="0">
                <a:latin typeface="標楷體" pitchFamily="65" charset="-120"/>
                <a:ea typeface="標楷體" pitchFamily="65" charset="-120"/>
              </a:rPr>
              <a:t>恁祝福呣是災</a:t>
            </a:r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禍</a:t>
            </a:r>
            <a:endParaRPr lang="en-US" altLang="zh-TW" sz="5000" dirty="0" smtClean="0">
              <a:latin typeface="標楷體" pitchFamily="65" charset="-120"/>
              <a:ea typeface="標楷體" pitchFamily="65" charset="-120"/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因</a:t>
            </a:r>
            <a:r>
              <a:rPr lang="zh-TW" altLang="en-US" sz="5000" dirty="0">
                <a:latin typeface="標楷體" pitchFamily="65" charset="-120"/>
                <a:ea typeface="標楷體" pitchFamily="65" charset="-120"/>
              </a:rPr>
              <a:t>為我知對恁之計畫  </a:t>
            </a:r>
            <a:endParaRPr lang="en-US" altLang="zh-TW" sz="5000" dirty="0" smtClean="0">
              <a:latin typeface="標楷體" pitchFamily="65" charset="-120"/>
              <a:ea typeface="標楷體" pitchFamily="65" charset="-120"/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將</a:t>
            </a:r>
            <a:r>
              <a:rPr lang="zh-TW" altLang="en-US" sz="5000" dirty="0">
                <a:latin typeface="標楷體" pitchFamily="65" charset="-120"/>
                <a:ea typeface="標楷體" pitchFamily="65" charset="-120"/>
              </a:rPr>
              <a:t>來有希望的計</a:t>
            </a:r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畫</a:t>
            </a:r>
            <a:endParaRPr lang="en-US" altLang="zh-TW" sz="5000" dirty="0" smtClean="0">
              <a:latin typeface="標楷體" pitchFamily="65" charset="-120"/>
              <a:ea typeface="標楷體" pitchFamily="65" charset="-120"/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zh-TW" altLang="en-US" sz="5000" dirty="0">
                <a:latin typeface="標楷體" pitchFamily="65" charset="-120"/>
                <a:ea typeface="標楷體" pitchFamily="65" charset="-120"/>
              </a:rPr>
              <a:t>恁若尋我欲抵著</a:t>
            </a:r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我</a:t>
            </a:r>
            <a:endParaRPr lang="en-US" altLang="zh-TW" sz="5000" dirty="0" smtClean="0">
              <a:latin typeface="標楷體" pitchFamily="65" charset="-120"/>
              <a:ea typeface="標楷體" pitchFamily="65" charset="-120"/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恁</a:t>
            </a:r>
            <a:r>
              <a:rPr lang="zh-TW" altLang="en-US" sz="5000" dirty="0">
                <a:latin typeface="標楷體" pitchFamily="65" charset="-120"/>
                <a:ea typeface="標楷體" pitchFamily="65" charset="-120"/>
              </a:rPr>
              <a:t>若專心尋求</a:t>
            </a:r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我</a:t>
            </a:r>
            <a:endParaRPr lang="en-US" sz="45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.wallpaperstock.net:81/road-in-bamboo-forest-wallpapers_31301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043608" y="1556792"/>
            <a:ext cx="6480720" cy="4832092"/>
          </a:xfrm>
          <a:prstGeom prst="rect">
            <a:avLst/>
          </a:prstGeom>
          <a:solidFill>
            <a:srgbClr val="003300">
              <a:alpha val="45098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恁若尋我欲抵著我，</a:t>
            </a:r>
            <a:endParaRPr lang="en-US" altLang="zh-TW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恁若專心尋求我</a:t>
            </a:r>
            <a:br>
              <a:rPr lang="zh-TW" alt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恁若尋我欲抵著我，</a:t>
            </a:r>
            <a:endParaRPr lang="en-US" altLang="zh-TW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恁若專心尋求我。</a:t>
            </a:r>
            <a:br>
              <a:rPr lang="zh-TW" alt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我欲導恁受掠的人</a:t>
            </a:r>
            <a:endParaRPr lang="en-US" altLang="zh-TW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導恁轉來歸佇我。</a:t>
            </a:r>
            <a:br>
              <a:rPr lang="zh-TW" alt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我欲導恁歸佇我（佇我</a:t>
            </a:r>
            <a:r>
              <a:rPr lang="en-US" altLang="zh-TW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107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恁若尋我欲抵著我，  恁若專心尋求我。 恁若尋我欲抵著我， 恁若專心尋求我。 (2X) </vt:lpstr>
      <vt:lpstr>Slide 2</vt:lpstr>
      <vt:lpstr>Slide 3</vt:lpstr>
      <vt:lpstr>Slide 4</vt:lpstr>
      <vt:lpstr>Slide 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恁若尋我欲抵著我，  恁若專心尋求我。 恁若尋我欲抵著我， 恁若專心尋求我。</dc:title>
  <dc:creator>Wenwen</dc:creator>
  <cp:lastModifiedBy>Wenwen</cp:lastModifiedBy>
  <cp:revision>6</cp:revision>
  <dcterms:created xsi:type="dcterms:W3CDTF">2013-02-22T07:19:31Z</dcterms:created>
  <dcterms:modified xsi:type="dcterms:W3CDTF">2013-02-22T07:56:15Z</dcterms:modified>
</cp:coreProperties>
</file>