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501324" r:id="rId1"/>
  </p:sldMasterIdLst>
  <p:notesMasterIdLst>
    <p:notesMasterId r:id="rId9"/>
  </p:notesMasterIdLst>
  <p:handoutMasterIdLst>
    <p:handoutMasterId r:id="rId10"/>
  </p:handoutMasterIdLst>
  <p:sldIdLst>
    <p:sldId id="4347" r:id="rId2"/>
    <p:sldId id="4348" r:id="rId3"/>
    <p:sldId id="4349" r:id="rId4"/>
    <p:sldId id="4350" r:id="rId5"/>
    <p:sldId id="4351" r:id="rId6"/>
    <p:sldId id="4352" r:id="rId7"/>
    <p:sldId id="4353" r:id="rId8"/>
  </p:sldIdLst>
  <p:sldSz cx="9144000" cy="6858000" type="screen4x3"/>
  <p:notesSz cx="7077075" cy="9051925"/>
  <p:kinsoku lang="zh-CN" invalStChars="!),.:;?]}、。—ˇ¨〃々～‖…’”〕〉》」』〗】∶！＂＇），．：；？］｀｜｝·" invalEndChars="([{‘“〔〈《「『〖【（［｛．·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sz="6000" kern="1200">
        <a:solidFill>
          <a:srgbClr val="0000FF"/>
        </a:solidFill>
        <a:latin typeface="全真楷書" pitchFamily="49" charset="-120"/>
        <a:ea typeface="全真楷書" pitchFamily="49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6000" kern="1200">
        <a:solidFill>
          <a:srgbClr val="0000FF"/>
        </a:solidFill>
        <a:latin typeface="全真楷書" pitchFamily="49" charset="-120"/>
        <a:ea typeface="全真楷書" pitchFamily="49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6000" kern="1200">
        <a:solidFill>
          <a:srgbClr val="0000FF"/>
        </a:solidFill>
        <a:latin typeface="全真楷書" pitchFamily="49" charset="-120"/>
        <a:ea typeface="全真楷書" pitchFamily="49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6000" kern="1200">
        <a:solidFill>
          <a:srgbClr val="0000FF"/>
        </a:solidFill>
        <a:latin typeface="全真楷書" pitchFamily="49" charset="-120"/>
        <a:ea typeface="全真楷書" pitchFamily="49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6000" kern="1200">
        <a:solidFill>
          <a:srgbClr val="0000FF"/>
        </a:solidFill>
        <a:latin typeface="全真楷書" pitchFamily="49" charset="-120"/>
        <a:ea typeface="全真楷書" pitchFamily="49" charset="-120"/>
        <a:cs typeface="+mn-cs"/>
      </a:defRPr>
    </a:lvl5pPr>
    <a:lvl6pPr marL="2286000" algn="l" defTabSz="914400" rtl="0" eaLnBrk="1" latinLnBrk="0" hangingPunct="1">
      <a:defRPr kumimoji="1" sz="6000" kern="1200">
        <a:solidFill>
          <a:srgbClr val="0000FF"/>
        </a:solidFill>
        <a:latin typeface="全真楷書" pitchFamily="49" charset="-120"/>
        <a:ea typeface="全真楷書" pitchFamily="49" charset="-120"/>
        <a:cs typeface="+mn-cs"/>
      </a:defRPr>
    </a:lvl6pPr>
    <a:lvl7pPr marL="2743200" algn="l" defTabSz="914400" rtl="0" eaLnBrk="1" latinLnBrk="0" hangingPunct="1">
      <a:defRPr kumimoji="1" sz="6000" kern="1200">
        <a:solidFill>
          <a:srgbClr val="0000FF"/>
        </a:solidFill>
        <a:latin typeface="全真楷書" pitchFamily="49" charset="-120"/>
        <a:ea typeface="全真楷書" pitchFamily="49" charset="-120"/>
        <a:cs typeface="+mn-cs"/>
      </a:defRPr>
    </a:lvl7pPr>
    <a:lvl8pPr marL="3200400" algn="l" defTabSz="914400" rtl="0" eaLnBrk="1" latinLnBrk="0" hangingPunct="1">
      <a:defRPr kumimoji="1" sz="6000" kern="1200">
        <a:solidFill>
          <a:srgbClr val="0000FF"/>
        </a:solidFill>
        <a:latin typeface="全真楷書" pitchFamily="49" charset="-120"/>
        <a:ea typeface="全真楷書" pitchFamily="49" charset="-120"/>
        <a:cs typeface="+mn-cs"/>
      </a:defRPr>
    </a:lvl8pPr>
    <a:lvl9pPr marL="3657600" algn="l" defTabSz="914400" rtl="0" eaLnBrk="1" latinLnBrk="0" hangingPunct="1">
      <a:defRPr kumimoji="1" sz="6000" kern="1200">
        <a:solidFill>
          <a:srgbClr val="0000FF"/>
        </a:solidFill>
        <a:latin typeface="全真楷書" pitchFamily="49" charset="-120"/>
        <a:ea typeface="全真楷書" pitchFamily="49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FFFF00"/>
    <a:srgbClr val="002F8E"/>
    <a:srgbClr val="B40000"/>
    <a:srgbClr val="820000"/>
    <a:srgbClr val="002A7E"/>
    <a:srgbClr val="030537"/>
    <a:srgbClr val="0000CC"/>
    <a:srgbClr val="663300"/>
    <a:srgbClr val="0003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765" autoAdjust="0"/>
    <p:restoredTop sz="86290" autoAdjust="0"/>
  </p:normalViewPr>
  <p:slideViewPr>
    <p:cSldViewPr>
      <p:cViewPr>
        <p:scale>
          <a:sx n="50" d="100"/>
          <a:sy n="50" d="100"/>
        </p:scale>
        <p:origin x="-1722" y="-378"/>
      </p:cViewPr>
      <p:guideLst>
        <p:guide orient="horz" pos="2069"/>
        <p:guide pos="2880"/>
      </p:guideLst>
    </p:cSldViewPr>
  </p:slideViewPr>
  <p:outlineViewPr>
    <p:cViewPr>
      <p:scale>
        <a:sx n="25" d="100"/>
        <a:sy n="25" d="100"/>
      </p:scale>
      <p:origin x="0" y="111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1968" y="-96"/>
      </p:cViewPr>
      <p:guideLst>
        <p:guide orient="horz" pos="2851"/>
        <p:guide pos="222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5463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0" tIns="45215" rIns="90430" bIns="45215" numCol="1" anchor="t" anchorCtr="0" compatLnSpc="1">
            <a:prstTxWarp prst="textNoShape">
              <a:avLst/>
            </a:prstTxWarp>
          </a:bodyPr>
          <a:lstStyle>
            <a:lvl1pPr defTabSz="903288">
              <a:defRPr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232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11613" y="0"/>
            <a:ext cx="3065462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0" tIns="45215" rIns="90430" bIns="45215" numCol="1" anchor="t" anchorCtr="0" compatLnSpc="1">
            <a:prstTxWarp prst="textNoShape">
              <a:avLst/>
            </a:prstTxWarp>
          </a:bodyPr>
          <a:lstStyle>
            <a:lvl1pPr algn="r" defTabSz="903288">
              <a:defRPr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233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599488"/>
            <a:ext cx="3065463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0" tIns="45215" rIns="90430" bIns="45215" numCol="1" anchor="b" anchorCtr="0" compatLnSpc="1">
            <a:prstTxWarp prst="textNoShape">
              <a:avLst/>
            </a:prstTxWarp>
          </a:bodyPr>
          <a:lstStyle>
            <a:lvl1pPr defTabSz="903288">
              <a:defRPr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233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11613" y="8599488"/>
            <a:ext cx="3065462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0" tIns="45215" rIns="90430" bIns="45215" numCol="1" anchor="b" anchorCtr="0" compatLnSpc="1">
            <a:prstTxWarp prst="textNoShape">
              <a:avLst/>
            </a:prstTxWarp>
          </a:bodyPr>
          <a:lstStyle>
            <a:lvl1pPr algn="r" defTabSz="903288">
              <a:defRPr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fld id="{34A080B2-50C1-4096-AC15-B271E4C989F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984211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5463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0" tIns="45215" rIns="90430" bIns="45215" numCol="1" anchor="t" anchorCtr="0" compatLnSpc="1">
            <a:prstTxWarp prst="textNoShape">
              <a:avLst/>
            </a:prstTxWarp>
          </a:bodyPr>
          <a:lstStyle>
            <a:lvl1pPr defTabSz="903288">
              <a:defRPr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11613" y="0"/>
            <a:ext cx="3065462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0" tIns="45215" rIns="90430" bIns="45215" numCol="1" anchor="t" anchorCtr="0" compatLnSpc="1">
            <a:prstTxWarp prst="textNoShape">
              <a:avLst/>
            </a:prstTxWarp>
          </a:bodyPr>
          <a:lstStyle>
            <a:lvl1pPr algn="r" defTabSz="903288">
              <a:defRPr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710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74763" y="677863"/>
            <a:ext cx="4529137" cy="33956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4563" y="4298950"/>
            <a:ext cx="5187950" cy="407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0" tIns="45215" rIns="90430" bIns="452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599488"/>
            <a:ext cx="3065463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0" tIns="45215" rIns="90430" bIns="45215" numCol="1" anchor="b" anchorCtr="0" compatLnSpc="1">
            <a:prstTxWarp prst="textNoShape">
              <a:avLst/>
            </a:prstTxWarp>
          </a:bodyPr>
          <a:lstStyle>
            <a:lvl1pPr defTabSz="903288">
              <a:defRPr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1613" y="8599488"/>
            <a:ext cx="3065462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0" tIns="45215" rIns="90430" bIns="45215" numCol="1" anchor="b" anchorCtr="0" compatLnSpc="1">
            <a:prstTxWarp prst="textNoShape">
              <a:avLst/>
            </a:prstTxWarp>
          </a:bodyPr>
          <a:lstStyle>
            <a:lvl1pPr algn="r" defTabSz="903288">
              <a:defRPr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fld id="{11743F91-4E02-475F-8708-50C1A7004BE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958274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EDB1A-5F13-46EE-9628-F8FD10F2F9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A9DD8-A2C0-4A14-AA7A-34B708E18A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269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EDB1A-5F13-46EE-9628-F8FD10F2F9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A9DD8-A2C0-4A14-AA7A-34B708E18A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168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EDB1A-5F13-46EE-9628-F8FD10F2F9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A9DD8-A2C0-4A14-AA7A-34B708E18A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732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EDB1A-5F13-46EE-9628-F8FD10F2F9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A9DD8-A2C0-4A14-AA7A-34B708E18A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418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EDB1A-5F13-46EE-9628-F8FD10F2F9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A9DD8-A2C0-4A14-AA7A-34B708E18A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459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EDB1A-5F13-46EE-9628-F8FD10F2F9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A9DD8-A2C0-4A14-AA7A-34B708E18A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12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EDB1A-5F13-46EE-9628-F8FD10F2F9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A9DD8-A2C0-4A14-AA7A-34B708E18A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363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EDB1A-5F13-46EE-9628-F8FD10F2F9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A9DD8-A2C0-4A14-AA7A-34B708E18A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183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EDB1A-5F13-46EE-9628-F8FD10F2F9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A9DD8-A2C0-4A14-AA7A-34B708E18A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843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EDB1A-5F13-46EE-9628-F8FD10F2F9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A9DD8-A2C0-4A14-AA7A-34B708E18A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593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EDB1A-5F13-46EE-9628-F8FD10F2F9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A9DD8-A2C0-4A14-AA7A-34B708E18A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213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43EDB1A-5F13-46EE-9628-F8FD10F2F924}" type="datetimeFigureOut">
              <a:rPr kumimoji="0"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3/3/2013</a:t>
            </a:fld>
            <a:endParaRPr kumimoji="0"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6EA9DD8-A2C0-4A14-AA7A-34B708E18A5E}" type="slidenum">
              <a:rPr kumimoji="0"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005052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01325" r:id="rId1"/>
    <p:sldLayoutId id="2147501326" r:id="rId2"/>
    <p:sldLayoutId id="2147501327" r:id="rId3"/>
    <p:sldLayoutId id="2147501328" r:id="rId4"/>
    <p:sldLayoutId id="2147501329" r:id="rId5"/>
    <p:sldLayoutId id="2147501330" r:id="rId6"/>
    <p:sldLayoutId id="2147501331" r:id="rId7"/>
    <p:sldLayoutId id="2147501332" r:id="rId8"/>
    <p:sldLayoutId id="2147501333" r:id="rId9"/>
    <p:sldLayoutId id="2147501334" r:id="rId10"/>
    <p:sldLayoutId id="214750133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86" y="0"/>
            <a:ext cx="9231086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76200" y="609600"/>
            <a:ext cx="5791200" cy="2286000"/>
          </a:xfr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>
            <a:normAutofit fontScale="90000"/>
          </a:bodyPr>
          <a:lstStyle/>
          <a:p>
            <a:r>
              <a:rPr lang="en-US" altLang="zh-TW" sz="49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/>
            </a:r>
            <a:br>
              <a:rPr lang="en-US" altLang="zh-TW" sz="49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</a:br>
            <a:r>
              <a:rPr lang="en-US" altLang="zh-TW" sz="49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/>
            </a:r>
            <a:br>
              <a:rPr lang="en-US" altLang="zh-TW" sz="49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</a:br>
            <a:r>
              <a:rPr lang="zh-TW" altLang="en-US" sz="67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靠主堅強</a:t>
            </a:r>
            <a:r>
              <a:rPr lang="en-US" altLang="zh-TW" sz="49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/>
            </a:r>
            <a:br>
              <a:rPr lang="en-US" altLang="zh-TW" sz="49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</a:br>
            <a:r>
              <a:rPr lang="en-US" altLang="zh-TW" sz="20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/>
            </a:r>
            <a:br>
              <a:rPr lang="en-US" altLang="zh-TW" sz="20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</a:br>
            <a:r>
              <a:rPr lang="zh-TW" altLang="en-US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聖歌隊 獻詩</a:t>
            </a:r>
            <a:r>
              <a:rPr lang="en-US" altLang="zh-TW" sz="4900" dirty="0" smtClean="0">
                <a:solidFill>
                  <a:srgbClr val="002060"/>
                </a:solidFill>
                <a:latin typeface="DFKai-SB" pitchFamily="65" charset="-120"/>
                <a:ea typeface="DFKai-SB" pitchFamily="65" charset="-120"/>
              </a:rPr>
              <a:t/>
            </a:r>
            <a:br>
              <a:rPr lang="en-US" altLang="zh-TW" sz="4900" dirty="0" smtClean="0">
                <a:solidFill>
                  <a:srgbClr val="002060"/>
                </a:solidFill>
                <a:latin typeface="DFKai-SB" pitchFamily="65" charset="-120"/>
                <a:ea typeface="DFKai-SB" pitchFamily="65" charset="-120"/>
              </a:rPr>
            </a:br>
            <a:r>
              <a:rPr lang="en-US" altLang="zh-TW" sz="4900" dirty="0" smtClean="0">
                <a:solidFill>
                  <a:srgbClr val="002060"/>
                </a:solidFill>
                <a:latin typeface="DFKai-SB" pitchFamily="65" charset="-120"/>
                <a:ea typeface="DFKai-SB" pitchFamily="65" charset="-120"/>
              </a:rPr>
              <a:t> </a:t>
            </a:r>
            <a:r>
              <a:rPr lang="zh-TW" altLang="en-US" sz="4900" dirty="0">
                <a:solidFill>
                  <a:srgbClr val="002060"/>
                </a:solidFill>
                <a:latin typeface="DFKai-SB" pitchFamily="65" charset="-120"/>
                <a:ea typeface="DFKai-SB" pitchFamily="65" charset="-120"/>
              </a:rPr>
              <a:t/>
            </a:r>
            <a:br>
              <a:rPr lang="zh-TW" altLang="en-US" sz="4900" dirty="0">
                <a:solidFill>
                  <a:srgbClr val="002060"/>
                </a:solidFill>
                <a:latin typeface="DFKai-SB" pitchFamily="65" charset="-120"/>
                <a:ea typeface="DFKai-SB" pitchFamily="65" charset="-120"/>
              </a:rPr>
            </a:br>
            <a:endParaRPr lang="en-US" sz="4900" dirty="0">
              <a:solidFill>
                <a:srgbClr val="002060"/>
              </a:solidFill>
              <a:latin typeface="DFKai-SB" pitchFamily="65" charset="-120"/>
              <a:ea typeface="DFKai-SB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20292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17" y="457200"/>
            <a:ext cx="6477000" cy="5715000"/>
          </a:xfr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>
            <a:normAutofit fontScale="90000"/>
          </a:bodyPr>
          <a:lstStyle/>
          <a:p>
            <a:r>
              <a:rPr lang="en-US" altLang="zh-TW" sz="49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/>
            </a:r>
            <a:br>
              <a:rPr lang="en-US" altLang="zh-TW" sz="49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</a:br>
            <a:r>
              <a:rPr lang="en-US" altLang="zh-TW" sz="49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/>
            </a:r>
            <a:br>
              <a:rPr lang="en-US" altLang="zh-TW" sz="49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</a:br>
            <a:r>
              <a:rPr lang="en-US" altLang="zh-TW" sz="49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/>
            </a:r>
            <a:br>
              <a:rPr lang="en-US" altLang="zh-TW" sz="49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</a:br>
            <a:r>
              <a:rPr lang="en-US" altLang="zh-TW" sz="4900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/>
            </a:r>
            <a:br>
              <a:rPr lang="en-US" altLang="zh-TW" sz="4900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</a:br>
            <a:r>
              <a:rPr lang="zh-TW" altLang="en-US" sz="5300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靠主得堅強</a:t>
            </a:r>
            <a:br>
              <a:rPr lang="zh-TW" altLang="en-US" sz="5300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</a:br>
            <a:r>
              <a:rPr lang="zh-TW" altLang="en-US" sz="5300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靠祂大能氣力</a:t>
            </a:r>
            <a:br>
              <a:rPr lang="zh-TW" altLang="en-US" sz="5300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</a:br>
            <a:r>
              <a:rPr lang="zh-TW" altLang="en-US" sz="5300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祂欲作你保護</a:t>
            </a:r>
            <a:br>
              <a:rPr lang="zh-TW" altLang="en-US" sz="5300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</a:br>
            <a:r>
              <a:rPr lang="zh-TW" altLang="en-US" sz="5300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永遠保守照顧</a:t>
            </a:r>
            <a:br>
              <a:rPr lang="zh-TW" altLang="en-US" sz="5300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</a:br>
            <a:r>
              <a:rPr lang="zh-TW" altLang="en-US" sz="5300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得到氣力</a:t>
            </a:r>
            <a:br>
              <a:rPr lang="zh-TW" altLang="en-US" sz="5300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</a:br>
            <a:r>
              <a:rPr lang="zh-TW" altLang="en-US" sz="5300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若鷹鳥展翅飛高</a:t>
            </a:r>
            <a:br>
              <a:rPr lang="zh-TW" altLang="en-US" sz="5300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</a:br>
            <a:r>
              <a:rPr lang="zh-TW" altLang="en-US" sz="5300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求叫主名</a:t>
            </a:r>
            <a:br>
              <a:rPr lang="zh-TW" altLang="en-US" sz="5300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</a:br>
            <a:r>
              <a:rPr lang="zh-TW" altLang="en-US" sz="5300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你的確會卡贏</a:t>
            </a:r>
            <a:r>
              <a:rPr lang="zh-TW" altLang="en-US" sz="4900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/>
            </a:r>
            <a:br>
              <a:rPr lang="zh-TW" altLang="en-US" sz="4900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</a:br>
            <a:r>
              <a:rPr lang="zh-TW" altLang="en-US" sz="4900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/>
            </a:r>
            <a:br>
              <a:rPr lang="zh-TW" altLang="en-US" sz="4900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</a:br>
            <a:r>
              <a:rPr lang="en-US" altLang="zh-TW" sz="4900" dirty="0" smtClean="0">
                <a:solidFill>
                  <a:srgbClr val="002060"/>
                </a:solidFill>
                <a:latin typeface="DFKai-SB" pitchFamily="65" charset="-120"/>
                <a:ea typeface="DFKai-SB" pitchFamily="65" charset="-120"/>
              </a:rPr>
              <a:t/>
            </a:r>
            <a:br>
              <a:rPr lang="en-US" altLang="zh-TW" sz="4900" dirty="0" smtClean="0">
                <a:solidFill>
                  <a:srgbClr val="002060"/>
                </a:solidFill>
                <a:latin typeface="DFKai-SB" pitchFamily="65" charset="-120"/>
                <a:ea typeface="DFKai-SB" pitchFamily="65" charset="-120"/>
              </a:rPr>
            </a:br>
            <a:r>
              <a:rPr lang="en-US" altLang="zh-TW" sz="4900" dirty="0" smtClean="0">
                <a:solidFill>
                  <a:srgbClr val="002060"/>
                </a:solidFill>
                <a:latin typeface="DFKai-SB" pitchFamily="65" charset="-120"/>
                <a:ea typeface="DFKai-SB" pitchFamily="65" charset="-120"/>
              </a:rPr>
              <a:t> </a:t>
            </a:r>
            <a:r>
              <a:rPr lang="zh-TW" altLang="en-US" sz="4900" dirty="0">
                <a:solidFill>
                  <a:srgbClr val="002060"/>
                </a:solidFill>
                <a:latin typeface="DFKai-SB" pitchFamily="65" charset="-120"/>
                <a:ea typeface="DFKai-SB" pitchFamily="65" charset="-120"/>
              </a:rPr>
              <a:t/>
            </a:r>
            <a:br>
              <a:rPr lang="zh-TW" altLang="en-US" sz="4900" dirty="0">
                <a:solidFill>
                  <a:srgbClr val="002060"/>
                </a:solidFill>
                <a:latin typeface="DFKai-SB" pitchFamily="65" charset="-120"/>
                <a:ea typeface="DFKai-SB" pitchFamily="65" charset="-120"/>
              </a:rPr>
            </a:br>
            <a:endParaRPr lang="en-US" sz="4900" dirty="0">
              <a:solidFill>
                <a:srgbClr val="002060"/>
              </a:solidFill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77200" y="6096000"/>
            <a:ext cx="990600" cy="577932"/>
          </a:xfrm>
        </p:spPr>
        <p:txBody>
          <a:bodyPr>
            <a:normAutofit lnSpcReduction="10000"/>
          </a:bodyPr>
          <a:lstStyle/>
          <a:p>
            <a:r>
              <a:rPr lang="zh-TW" altLang="en-US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 </a:t>
            </a:r>
            <a:r>
              <a:rPr lang="en-US" altLang="zh-TW" sz="2000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1</a:t>
            </a:r>
            <a:r>
              <a:rPr lang="en-US" altLang="zh-TW" sz="20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/6</a:t>
            </a:r>
            <a:endParaRPr lang="en-US" sz="2000" dirty="0">
              <a:solidFill>
                <a:schemeClr val="bg1"/>
              </a:solidFill>
              <a:latin typeface="DFKai-SB" pitchFamily="65" charset="-120"/>
              <a:ea typeface="DFKai-SB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71861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9372600" cy="69685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04800"/>
            <a:ext cx="5029200" cy="5715000"/>
          </a:xfr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>
            <a:normAutofit fontScale="90000"/>
          </a:bodyPr>
          <a:lstStyle/>
          <a:p>
            <a:r>
              <a:rPr lang="en-US" altLang="zh-TW" sz="49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/>
            </a:r>
            <a:br>
              <a:rPr lang="en-US" altLang="zh-TW" sz="49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</a:br>
            <a:r>
              <a:rPr lang="en-US" altLang="zh-TW" sz="49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/>
            </a:r>
            <a:br>
              <a:rPr lang="en-US" altLang="zh-TW" sz="49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</a:br>
            <a:r>
              <a:rPr lang="en-US" altLang="zh-TW" sz="49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/>
            </a:r>
            <a:br>
              <a:rPr lang="en-US" altLang="zh-TW" sz="49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</a:br>
            <a:r>
              <a:rPr lang="en-US" altLang="zh-TW" sz="49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/>
            </a:r>
            <a:br>
              <a:rPr lang="en-US" altLang="zh-TW" sz="49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</a:br>
            <a:r>
              <a:rPr lang="zh-TW" altLang="en-US" sz="53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靠</a:t>
            </a:r>
            <a:r>
              <a:rPr lang="zh-TW" altLang="en-US" sz="5300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主堅</a:t>
            </a:r>
            <a:r>
              <a:rPr lang="zh-TW" altLang="en-US" sz="53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強</a:t>
            </a:r>
            <a:r>
              <a:rPr lang="en-US" altLang="zh-TW" sz="53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/>
            </a:r>
            <a:br>
              <a:rPr lang="en-US" altLang="zh-TW" sz="53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</a:br>
            <a:r>
              <a:rPr lang="zh-TW" altLang="en-US" sz="53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靠</a:t>
            </a:r>
            <a:r>
              <a:rPr lang="zh-TW" altLang="en-US" sz="5300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主得堅</a:t>
            </a:r>
            <a:r>
              <a:rPr lang="zh-TW" altLang="en-US" sz="53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強</a:t>
            </a:r>
            <a:r>
              <a:rPr lang="en-US" altLang="zh-TW" sz="5300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/>
            </a:r>
            <a:br>
              <a:rPr lang="en-US" altLang="zh-TW" sz="5300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</a:br>
            <a:r>
              <a:rPr lang="zh-TW" altLang="en-US" sz="5300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做主堅強勇</a:t>
            </a:r>
            <a:r>
              <a:rPr lang="zh-TW" altLang="en-US" sz="53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士</a:t>
            </a:r>
            <a:r>
              <a:rPr lang="en-US" altLang="zh-TW" sz="53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/>
            </a:r>
            <a:br>
              <a:rPr lang="en-US" altLang="zh-TW" sz="53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</a:br>
            <a:r>
              <a:rPr lang="zh-TW" altLang="en-US" sz="53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祂</a:t>
            </a:r>
            <a:r>
              <a:rPr lang="zh-TW" altLang="en-US" sz="5300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欲引導</a:t>
            </a:r>
            <a:r>
              <a:rPr lang="zh-TW" altLang="en-US" sz="53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你</a:t>
            </a:r>
            <a:r>
              <a:rPr lang="zh-TW" altLang="en-US" sz="5300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/>
            </a:r>
            <a:br>
              <a:rPr lang="zh-TW" altLang="en-US" sz="5300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</a:br>
            <a:r>
              <a:rPr lang="zh-TW" altLang="en-US" sz="5300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靠主堅</a:t>
            </a:r>
            <a:r>
              <a:rPr lang="zh-TW" altLang="en-US" sz="53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強</a:t>
            </a:r>
            <a:r>
              <a:rPr lang="en-US" altLang="zh-TW" sz="53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/>
            </a:r>
            <a:br>
              <a:rPr lang="en-US" altLang="zh-TW" sz="53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</a:br>
            <a:r>
              <a:rPr lang="zh-TW" altLang="en-US" sz="53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靠</a:t>
            </a:r>
            <a:r>
              <a:rPr lang="zh-TW" altLang="en-US" sz="5300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主得堅</a:t>
            </a:r>
            <a:r>
              <a:rPr lang="zh-TW" altLang="en-US" sz="53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強</a:t>
            </a:r>
            <a:r>
              <a:rPr lang="en-US" altLang="zh-TW" sz="5300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/>
            </a:r>
            <a:br>
              <a:rPr lang="en-US" altLang="zh-TW" sz="5300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</a:br>
            <a:r>
              <a:rPr lang="zh-TW" altLang="en-US" sz="5300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著歡喜勝</a:t>
            </a:r>
            <a:r>
              <a:rPr lang="zh-TW" altLang="en-US" sz="53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利</a:t>
            </a:r>
            <a:r>
              <a:rPr lang="en-US" altLang="zh-TW" sz="53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/>
            </a:r>
            <a:br>
              <a:rPr lang="en-US" altLang="zh-TW" sz="53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</a:br>
            <a:r>
              <a:rPr lang="zh-TW" altLang="en-US" sz="53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欲</a:t>
            </a:r>
            <a:r>
              <a:rPr lang="zh-TW" altLang="en-US" sz="5300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屬佇</a:t>
            </a:r>
            <a:r>
              <a:rPr lang="zh-TW" altLang="en-US" sz="53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你</a:t>
            </a:r>
            <a:r>
              <a:rPr lang="zh-TW" altLang="en-US" sz="4900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/>
            </a:r>
            <a:br>
              <a:rPr lang="zh-TW" altLang="en-US" sz="4900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</a:br>
            <a:r>
              <a:rPr lang="zh-TW" altLang="en-US" sz="4900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/>
            </a:r>
            <a:br>
              <a:rPr lang="zh-TW" altLang="en-US" sz="4900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</a:br>
            <a:r>
              <a:rPr lang="en-US" altLang="zh-TW" sz="4900" dirty="0" smtClean="0">
                <a:solidFill>
                  <a:srgbClr val="002060"/>
                </a:solidFill>
                <a:latin typeface="DFKai-SB" pitchFamily="65" charset="-120"/>
                <a:ea typeface="DFKai-SB" pitchFamily="65" charset="-120"/>
              </a:rPr>
              <a:t/>
            </a:r>
            <a:br>
              <a:rPr lang="en-US" altLang="zh-TW" sz="4900" dirty="0" smtClean="0">
                <a:solidFill>
                  <a:srgbClr val="002060"/>
                </a:solidFill>
                <a:latin typeface="DFKai-SB" pitchFamily="65" charset="-120"/>
                <a:ea typeface="DFKai-SB" pitchFamily="65" charset="-120"/>
              </a:rPr>
            </a:br>
            <a:r>
              <a:rPr lang="en-US" altLang="zh-TW" sz="4900" dirty="0" smtClean="0">
                <a:solidFill>
                  <a:srgbClr val="002060"/>
                </a:solidFill>
                <a:latin typeface="DFKai-SB" pitchFamily="65" charset="-120"/>
                <a:ea typeface="DFKai-SB" pitchFamily="65" charset="-120"/>
              </a:rPr>
              <a:t> </a:t>
            </a:r>
            <a:r>
              <a:rPr lang="zh-TW" altLang="en-US" sz="4900" dirty="0">
                <a:solidFill>
                  <a:srgbClr val="002060"/>
                </a:solidFill>
                <a:latin typeface="DFKai-SB" pitchFamily="65" charset="-120"/>
                <a:ea typeface="DFKai-SB" pitchFamily="65" charset="-120"/>
              </a:rPr>
              <a:t/>
            </a:r>
            <a:br>
              <a:rPr lang="zh-TW" altLang="en-US" sz="4900" dirty="0">
                <a:solidFill>
                  <a:srgbClr val="002060"/>
                </a:solidFill>
                <a:latin typeface="DFKai-SB" pitchFamily="65" charset="-120"/>
                <a:ea typeface="DFKai-SB" pitchFamily="65" charset="-120"/>
              </a:rPr>
            </a:br>
            <a:endParaRPr lang="en-US" sz="4900" dirty="0">
              <a:solidFill>
                <a:srgbClr val="002060"/>
              </a:solidFill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6172200"/>
            <a:ext cx="990600" cy="577932"/>
          </a:xfrm>
        </p:spPr>
        <p:txBody>
          <a:bodyPr>
            <a:normAutofit lnSpcReduction="10000"/>
          </a:bodyPr>
          <a:lstStyle/>
          <a:p>
            <a:r>
              <a:rPr lang="zh-TW" altLang="en-US" dirty="0" smtClean="0">
                <a:solidFill>
                  <a:schemeClr val="tx1"/>
                </a:solidFill>
                <a:latin typeface="DFKai-SB" pitchFamily="65" charset="-120"/>
                <a:ea typeface="DFKai-SB" pitchFamily="65" charset="-120"/>
              </a:rPr>
              <a:t> </a:t>
            </a:r>
            <a:r>
              <a:rPr lang="en-US" altLang="zh-TW" sz="20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2/6</a:t>
            </a:r>
            <a:endParaRPr lang="en-US" sz="2000" dirty="0">
              <a:solidFill>
                <a:schemeClr val="bg1"/>
              </a:solidFill>
              <a:latin typeface="DFKai-SB" pitchFamily="65" charset="-120"/>
              <a:ea typeface="DFKai-SB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61578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457200"/>
            <a:ext cx="7620000" cy="5715000"/>
          </a:xfr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>
            <a:normAutofit fontScale="90000"/>
          </a:bodyPr>
          <a:lstStyle/>
          <a:p>
            <a:pPr algn="l"/>
            <a:r>
              <a:rPr lang="en-US" altLang="zh-TW" sz="49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/>
            </a:r>
            <a:br>
              <a:rPr lang="en-US" altLang="zh-TW" sz="49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</a:br>
            <a:r>
              <a:rPr lang="en-US" altLang="zh-TW" sz="49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/>
            </a:r>
            <a:br>
              <a:rPr lang="en-US" altLang="zh-TW" sz="49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</a:br>
            <a:r>
              <a:rPr lang="en-US" altLang="zh-TW" sz="49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/>
            </a:r>
            <a:br>
              <a:rPr lang="en-US" altLang="zh-TW" sz="49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</a:br>
            <a:r>
              <a:rPr lang="zh-TW" altLang="en-US" sz="5300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歡喜來穿主所賜</a:t>
            </a:r>
            <a:r>
              <a:rPr lang="zh-TW" altLang="en-US" sz="53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全副</a:t>
            </a:r>
            <a:r>
              <a:rPr lang="zh-TW" altLang="en-US" sz="5300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軍</a:t>
            </a:r>
            <a:r>
              <a:rPr lang="zh-TW" altLang="en-US" sz="53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裝</a:t>
            </a:r>
            <a:r>
              <a:rPr lang="en-US" altLang="zh-TW" sz="5300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/>
            </a:r>
            <a:br>
              <a:rPr lang="en-US" altLang="zh-TW" sz="5300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</a:br>
            <a:r>
              <a:rPr lang="zh-TW" altLang="en-US" sz="5300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全心倚靠</a:t>
            </a:r>
            <a:r>
              <a:rPr lang="en-US" altLang="zh-TW" sz="5300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, </a:t>
            </a:r>
            <a:r>
              <a:rPr lang="zh-TW" altLang="en-US" sz="5300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祂永遠無失</a:t>
            </a:r>
            <a:r>
              <a:rPr lang="zh-TW" altLang="en-US" sz="53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錯</a:t>
            </a:r>
            <a:r>
              <a:rPr lang="zh-TW" altLang="en-US" sz="5300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/>
            </a:r>
            <a:br>
              <a:rPr lang="zh-TW" altLang="en-US" sz="5300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</a:br>
            <a:r>
              <a:rPr lang="zh-TW" altLang="en-US" sz="5300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盡力爭戰</a:t>
            </a:r>
            <a:r>
              <a:rPr lang="en-US" altLang="zh-TW" sz="5300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, </a:t>
            </a:r>
            <a:r>
              <a:rPr lang="zh-TW" altLang="en-US" sz="5300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確信主及你同</a:t>
            </a:r>
            <a:r>
              <a:rPr lang="zh-TW" altLang="en-US" sz="53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在</a:t>
            </a:r>
            <a:r>
              <a:rPr lang="en-US" altLang="zh-TW" sz="5300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/>
            </a:r>
            <a:br>
              <a:rPr lang="en-US" altLang="zh-TW" sz="5300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</a:br>
            <a:r>
              <a:rPr lang="zh-TW" altLang="en-US" sz="5300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照光路站</a:t>
            </a:r>
            <a:r>
              <a:rPr lang="en-US" altLang="zh-TW" sz="5300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, </a:t>
            </a:r>
            <a:r>
              <a:rPr lang="zh-TW" altLang="en-US" sz="5300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脱離罪惡羅網</a:t>
            </a:r>
            <a:br>
              <a:rPr lang="zh-TW" altLang="en-US" sz="5300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</a:br>
            <a:r>
              <a:rPr lang="zh-TW" altLang="en-US" sz="4900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/>
            </a:r>
            <a:br>
              <a:rPr lang="zh-TW" altLang="en-US" sz="4900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</a:br>
            <a:r>
              <a:rPr lang="en-US" altLang="zh-TW" sz="4900" dirty="0" smtClean="0">
                <a:solidFill>
                  <a:srgbClr val="002060"/>
                </a:solidFill>
                <a:latin typeface="DFKai-SB" pitchFamily="65" charset="-120"/>
                <a:ea typeface="DFKai-SB" pitchFamily="65" charset="-120"/>
              </a:rPr>
              <a:t/>
            </a:r>
            <a:br>
              <a:rPr lang="en-US" altLang="zh-TW" sz="4900" dirty="0" smtClean="0">
                <a:solidFill>
                  <a:srgbClr val="002060"/>
                </a:solidFill>
                <a:latin typeface="DFKai-SB" pitchFamily="65" charset="-120"/>
                <a:ea typeface="DFKai-SB" pitchFamily="65" charset="-120"/>
              </a:rPr>
            </a:br>
            <a:r>
              <a:rPr lang="en-US" altLang="zh-TW" sz="4900" dirty="0" smtClean="0">
                <a:solidFill>
                  <a:srgbClr val="002060"/>
                </a:solidFill>
                <a:latin typeface="DFKai-SB" pitchFamily="65" charset="-120"/>
                <a:ea typeface="DFKai-SB" pitchFamily="65" charset="-120"/>
              </a:rPr>
              <a:t> </a:t>
            </a:r>
            <a:r>
              <a:rPr lang="zh-TW" altLang="en-US" sz="4900" dirty="0">
                <a:solidFill>
                  <a:srgbClr val="002060"/>
                </a:solidFill>
                <a:latin typeface="DFKai-SB" pitchFamily="65" charset="-120"/>
                <a:ea typeface="DFKai-SB" pitchFamily="65" charset="-120"/>
              </a:rPr>
              <a:t/>
            </a:r>
            <a:br>
              <a:rPr lang="zh-TW" altLang="en-US" sz="4900" dirty="0">
                <a:solidFill>
                  <a:srgbClr val="002060"/>
                </a:solidFill>
                <a:latin typeface="DFKai-SB" pitchFamily="65" charset="-120"/>
                <a:ea typeface="DFKai-SB" pitchFamily="65" charset="-120"/>
              </a:rPr>
            </a:br>
            <a:endParaRPr lang="en-US" sz="4900" dirty="0">
              <a:solidFill>
                <a:srgbClr val="002060"/>
              </a:solidFill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01000" y="6096000"/>
            <a:ext cx="990600" cy="577932"/>
          </a:xfrm>
        </p:spPr>
        <p:txBody>
          <a:bodyPr>
            <a:normAutofit lnSpcReduction="10000"/>
          </a:bodyPr>
          <a:lstStyle/>
          <a:p>
            <a:r>
              <a:rPr lang="zh-TW" altLang="en-US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 </a:t>
            </a:r>
            <a:r>
              <a:rPr lang="en-US" altLang="zh-TW" sz="20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3/6</a:t>
            </a:r>
            <a:endParaRPr lang="en-US" sz="2000" dirty="0">
              <a:solidFill>
                <a:schemeClr val="bg1"/>
              </a:solidFill>
              <a:latin typeface="DFKai-SB" pitchFamily="65" charset="-120"/>
              <a:ea typeface="DFKai-SB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07657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14800" y="381000"/>
            <a:ext cx="5029200" cy="5867400"/>
          </a:xfrm>
          <a:solidFill>
            <a:schemeClr val="accent1">
              <a:alpha val="82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>
            <a:normAutofit fontScale="90000"/>
          </a:bodyPr>
          <a:lstStyle/>
          <a:p>
            <a:r>
              <a:rPr lang="en-US" altLang="zh-TW" sz="49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/>
            </a:r>
            <a:br>
              <a:rPr lang="en-US" altLang="zh-TW" sz="49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</a:br>
            <a:r>
              <a:rPr lang="en-US" altLang="zh-TW" sz="49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/>
            </a:r>
            <a:br>
              <a:rPr lang="en-US" altLang="zh-TW" sz="49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</a:br>
            <a:r>
              <a:rPr lang="en-US" altLang="zh-TW" sz="49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/>
            </a:r>
            <a:br>
              <a:rPr lang="en-US" altLang="zh-TW" sz="49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</a:br>
            <a:r>
              <a:rPr lang="en-US" altLang="zh-TW" sz="49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/>
            </a:r>
            <a:br>
              <a:rPr lang="en-US" altLang="zh-TW" sz="49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</a:br>
            <a:r>
              <a:rPr lang="zh-TW" altLang="en-US" sz="53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心</a:t>
            </a:r>
            <a:r>
              <a:rPr lang="zh-TW" altLang="en-US" sz="5300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靠</a:t>
            </a:r>
            <a:r>
              <a:rPr lang="zh-TW" altLang="en-US" sz="53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主堅強</a:t>
            </a:r>
            <a:r>
              <a:rPr lang="en-US" altLang="zh-TW" sz="5300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/>
            </a:r>
            <a:br>
              <a:rPr lang="en-US" altLang="zh-TW" sz="5300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</a:br>
            <a:r>
              <a:rPr lang="zh-TW" altLang="en-US" sz="53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靠</a:t>
            </a:r>
            <a:r>
              <a:rPr lang="zh-TW" altLang="en-US" sz="5300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主得堅強</a:t>
            </a:r>
            <a:r>
              <a:rPr lang="en-US" altLang="zh-TW" sz="5300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/>
            </a:r>
            <a:br>
              <a:rPr lang="en-US" altLang="zh-TW" sz="5300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</a:br>
            <a:r>
              <a:rPr lang="zh-TW" altLang="en-US" sz="5300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做主堅強勇</a:t>
            </a:r>
            <a:r>
              <a:rPr lang="zh-TW" altLang="en-US" sz="53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士</a:t>
            </a:r>
            <a:r>
              <a:rPr lang="en-US" altLang="zh-TW" sz="53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/>
            </a:r>
            <a:br>
              <a:rPr lang="en-US" altLang="zh-TW" sz="53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</a:br>
            <a:r>
              <a:rPr lang="zh-TW" altLang="en-US" sz="53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祂</a:t>
            </a:r>
            <a:r>
              <a:rPr lang="zh-TW" altLang="en-US" sz="5300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欲引導</a:t>
            </a:r>
            <a:r>
              <a:rPr lang="zh-TW" altLang="en-US" sz="53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你</a:t>
            </a:r>
            <a:r>
              <a:rPr lang="en-US" altLang="zh-TW" sz="5300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/>
            </a:r>
            <a:br>
              <a:rPr lang="en-US" altLang="zh-TW" sz="5300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</a:br>
            <a:r>
              <a:rPr lang="zh-TW" altLang="en-US" sz="5300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靠</a:t>
            </a:r>
            <a:r>
              <a:rPr lang="zh-TW" altLang="en-US" sz="53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主堅</a:t>
            </a:r>
            <a:r>
              <a:rPr lang="zh-TW" altLang="en-US" sz="5300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強</a:t>
            </a:r>
            <a:r>
              <a:rPr lang="en-US" altLang="zh-TW" sz="53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/>
            </a:r>
            <a:br>
              <a:rPr lang="en-US" altLang="zh-TW" sz="53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</a:br>
            <a:r>
              <a:rPr lang="zh-TW" altLang="en-US" sz="53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靠</a:t>
            </a:r>
            <a:r>
              <a:rPr lang="zh-TW" altLang="en-US" sz="5300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主得堅</a:t>
            </a:r>
            <a:r>
              <a:rPr lang="zh-TW" altLang="en-US" sz="53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強</a:t>
            </a:r>
            <a:r>
              <a:rPr lang="en-US" altLang="zh-TW" sz="5300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/>
            </a:r>
            <a:br>
              <a:rPr lang="en-US" altLang="zh-TW" sz="5300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</a:br>
            <a:r>
              <a:rPr lang="zh-TW" altLang="en-US" sz="5300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著歡喜勝</a:t>
            </a:r>
            <a:r>
              <a:rPr lang="zh-TW" altLang="en-US" sz="53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利</a:t>
            </a:r>
            <a:r>
              <a:rPr lang="en-US" altLang="zh-TW" sz="53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/>
            </a:r>
            <a:br>
              <a:rPr lang="en-US" altLang="zh-TW" sz="53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</a:br>
            <a:r>
              <a:rPr lang="zh-TW" altLang="en-US" sz="53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欲</a:t>
            </a:r>
            <a:r>
              <a:rPr lang="zh-TW" altLang="en-US" sz="5300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屬佇</a:t>
            </a:r>
            <a:r>
              <a:rPr lang="zh-TW" altLang="en-US" sz="53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你</a:t>
            </a:r>
            <a:r>
              <a:rPr lang="zh-TW" altLang="en-US" sz="5300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/>
            </a:r>
            <a:br>
              <a:rPr lang="zh-TW" altLang="en-US" sz="5300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</a:br>
            <a:r>
              <a:rPr lang="zh-TW" altLang="en-US" sz="4900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/>
            </a:r>
            <a:br>
              <a:rPr lang="zh-TW" altLang="en-US" sz="4900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</a:br>
            <a:r>
              <a:rPr lang="en-US" altLang="zh-TW" sz="4900" dirty="0" smtClean="0">
                <a:solidFill>
                  <a:srgbClr val="002060"/>
                </a:solidFill>
                <a:latin typeface="DFKai-SB" pitchFamily="65" charset="-120"/>
                <a:ea typeface="DFKai-SB" pitchFamily="65" charset="-120"/>
              </a:rPr>
              <a:t/>
            </a:r>
            <a:br>
              <a:rPr lang="en-US" altLang="zh-TW" sz="4900" dirty="0" smtClean="0">
                <a:solidFill>
                  <a:srgbClr val="002060"/>
                </a:solidFill>
                <a:latin typeface="DFKai-SB" pitchFamily="65" charset="-120"/>
                <a:ea typeface="DFKai-SB" pitchFamily="65" charset="-120"/>
              </a:rPr>
            </a:br>
            <a:r>
              <a:rPr lang="en-US" altLang="zh-TW" sz="4900" dirty="0" smtClean="0">
                <a:solidFill>
                  <a:srgbClr val="002060"/>
                </a:solidFill>
                <a:latin typeface="DFKai-SB" pitchFamily="65" charset="-120"/>
                <a:ea typeface="DFKai-SB" pitchFamily="65" charset="-120"/>
              </a:rPr>
              <a:t> </a:t>
            </a:r>
            <a:r>
              <a:rPr lang="zh-TW" altLang="en-US" sz="4900" dirty="0">
                <a:solidFill>
                  <a:srgbClr val="002060"/>
                </a:solidFill>
                <a:latin typeface="DFKai-SB" pitchFamily="65" charset="-120"/>
                <a:ea typeface="DFKai-SB" pitchFamily="65" charset="-120"/>
              </a:rPr>
              <a:t/>
            </a:r>
            <a:br>
              <a:rPr lang="zh-TW" altLang="en-US" sz="4900" dirty="0">
                <a:solidFill>
                  <a:srgbClr val="002060"/>
                </a:solidFill>
                <a:latin typeface="DFKai-SB" pitchFamily="65" charset="-120"/>
                <a:ea typeface="DFKai-SB" pitchFamily="65" charset="-120"/>
              </a:rPr>
            </a:br>
            <a:endParaRPr lang="en-US" sz="4900" dirty="0">
              <a:solidFill>
                <a:srgbClr val="002060"/>
              </a:solidFill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6019800"/>
            <a:ext cx="990600" cy="577932"/>
          </a:xfrm>
        </p:spPr>
        <p:txBody>
          <a:bodyPr>
            <a:normAutofit lnSpcReduction="10000"/>
          </a:bodyPr>
          <a:lstStyle/>
          <a:p>
            <a:r>
              <a:rPr lang="zh-TW" altLang="en-US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 </a:t>
            </a:r>
            <a:r>
              <a:rPr lang="en-US" altLang="zh-TW" sz="20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4/6</a:t>
            </a:r>
            <a:endParaRPr lang="en-US" sz="2000" dirty="0">
              <a:solidFill>
                <a:schemeClr val="bg1"/>
              </a:solidFill>
              <a:latin typeface="DFKai-SB" pitchFamily="65" charset="-120"/>
              <a:ea typeface="DFKai-SB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71774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774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609600"/>
            <a:ext cx="5334000" cy="5638800"/>
          </a:xfr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>
            <a:normAutofit fontScale="90000"/>
          </a:bodyPr>
          <a:lstStyle/>
          <a:p>
            <a:pPr algn="l"/>
            <a:r>
              <a:rPr lang="en-US" altLang="zh-TW" sz="49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/>
            </a:r>
            <a:br>
              <a:rPr lang="en-US" altLang="zh-TW" sz="49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</a:br>
            <a:r>
              <a:rPr lang="en-US" altLang="zh-TW" sz="49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/>
            </a:r>
            <a:br>
              <a:rPr lang="en-US" altLang="zh-TW" sz="49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</a:br>
            <a:r>
              <a:rPr lang="en-US" altLang="zh-TW" sz="49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/>
            </a:r>
            <a:br>
              <a:rPr lang="en-US" altLang="zh-TW" sz="49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</a:br>
            <a:r>
              <a:rPr lang="en-US" altLang="zh-TW" sz="49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/>
            </a:r>
            <a:br>
              <a:rPr lang="en-US" altLang="zh-TW" sz="49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</a:br>
            <a:r>
              <a:rPr lang="zh-TW" altLang="en-US" sz="53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靠主</a:t>
            </a:r>
            <a:r>
              <a:rPr lang="zh-TW" altLang="en-US" sz="5300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得堅</a:t>
            </a:r>
            <a:r>
              <a:rPr lang="zh-TW" altLang="en-US" sz="53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強</a:t>
            </a:r>
            <a:r>
              <a:rPr lang="en-US" altLang="zh-TW" sz="53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/>
            </a:r>
            <a:br>
              <a:rPr lang="en-US" altLang="zh-TW" sz="53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</a:br>
            <a:r>
              <a:rPr lang="zh-TW" altLang="en-US" sz="53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做</a:t>
            </a:r>
            <a:r>
              <a:rPr lang="zh-TW" altLang="en-US" sz="5300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主堅強勇</a:t>
            </a:r>
            <a:r>
              <a:rPr lang="zh-TW" altLang="en-US" sz="53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士</a:t>
            </a:r>
            <a:r>
              <a:rPr lang="en-US" altLang="zh-TW" sz="5300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/>
            </a:r>
            <a:br>
              <a:rPr lang="en-US" altLang="zh-TW" sz="5300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</a:br>
            <a:r>
              <a:rPr lang="zh-TW" altLang="en-US" sz="5300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你大能的將軍</a:t>
            </a:r>
            <a:r>
              <a:rPr lang="en-US" altLang="zh-TW" sz="53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/>
            </a:r>
            <a:br>
              <a:rPr lang="en-US" altLang="zh-TW" sz="53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</a:br>
            <a:r>
              <a:rPr lang="zh-TW" altLang="en-US" sz="53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必</a:t>
            </a:r>
            <a:r>
              <a:rPr lang="zh-TW" altLang="en-US" sz="5300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殺贏對</a:t>
            </a:r>
            <a:r>
              <a:rPr lang="zh-TW" altLang="en-US" sz="53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敵</a:t>
            </a:r>
            <a:r>
              <a:rPr lang="zh-TW" altLang="en-US" sz="5300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/>
            </a:r>
            <a:br>
              <a:rPr lang="zh-TW" altLang="en-US" sz="5300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</a:br>
            <a:r>
              <a:rPr lang="zh-TW" altLang="en-US" sz="5300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勇敢去爭</a:t>
            </a:r>
            <a:r>
              <a:rPr lang="zh-TW" altLang="en-US" sz="53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戰</a:t>
            </a:r>
            <a:r>
              <a:rPr lang="en-US" altLang="zh-TW" sz="53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/>
            </a:r>
            <a:br>
              <a:rPr lang="en-US" altLang="zh-TW" sz="53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</a:br>
            <a:r>
              <a:rPr lang="zh-TW" altLang="en-US" sz="53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因</a:t>
            </a:r>
            <a:r>
              <a:rPr lang="zh-TW" altLang="en-US" sz="5300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為勝利欲屬佇</a:t>
            </a:r>
            <a:r>
              <a:rPr lang="zh-TW" altLang="en-US" sz="53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祂</a:t>
            </a:r>
            <a:r>
              <a:rPr lang="en-US" altLang="zh-TW" sz="5300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/>
            </a:r>
            <a:br>
              <a:rPr lang="en-US" altLang="zh-TW" sz="5300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</a:br>
            <a:r>
              <a:rPr lang="zh-TW" altLang="en-US" sz="5300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無論佇叨位</a:t>
            </a:r>
            <a:r>
              <a:rPr lang="en-US" altLang="zh-TW" sz="5300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/>
            </a:r>
            <a:br>
              <a:rPr lang="en-US" altLang="zh-TW" sz="5300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</a:br>
            <a:r>
              <a:rPr lang="zh-TW" altLang="en-US" sz="53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祂</a:t>
            </a:r>
            <a:r>
              <a:rPr lang="zh-TW" altLang="en-US" sz="5300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欲保護</a:t>
            </a:r>
            <a:r>
              <a:rPr lang="zh-TW" altLang="en-US" sz="53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你</a:t>
            </a:r>
            <a:r>
              <a:rPr lang="zh-TW" altLang="en-US" sz="5300" dirty="0">
                <a:solidFill>
                  <a:srgbClr val="002060"/>
                </a:solidFill>
                <a:latin typeface="DFKai-SB" pitchFamily="65" charset="-120"/>
                <a:ea typeface="DFKai-SB" pitchFamily="65" charset="-120"/>
              </a:rPr>
              <a:t/>
            </a:r>
            <a:br>
              <a:rPr lang="zh-TW" altLang="en-US" sz="5300" dirty="0">
                <a:solidFill>
                  <a:srgbClr val="002060"/>
                </a:solidFill>
                <a:latin typeface="DFKai-SB" pitchFamily="65" charset="-120"/>
                <a:ea typeface="DFKai-SB" pitchFamily="65" charset="-120"/>
              </a:rPr>
            </a:br>
            <a:r>
              <a:rPr lang="zh-TW" altLang="en-US" sz="4900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/>
            </a:r>
            <a:br>
              <a:rPr lang="zh-TW" altLang="en-US" sz="4900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</a:br>
            <a:r>
              <a:rPr lang="en-US" altLang="zh-TW" sz="4900" dirty="0" smtClean="0">
                <a:solidFill>
                  <a:srgbClr val="002060"/>
                </a:solidFill>
                <a:latin typeface="DFKai-SB" pitchFamily="65" charset="-120"/>
                <a:ea typeface="DFKai-SB" pitchFamily="65" charset="-120"/>
              </a:rPr>
              <a:t/>
            </a:r>
            <a:br>
              <a:rPr lang="en-US" altLang="zh-TW" sz="4900" dirty="0" smtClean="0">
                <a:solidFill>
                  <a:srgbClr val="002060"/>
                </a:solidFill>
                <a:latin typeface="DFKai-SB" pitchFamily="65" charset="-120"/>
                <a:ea typeface="DFKai-SB" pitchFamily="65" charset="-120"/>
              </a:rPr>
            </a:br>
            <a:r>
              <a:rPr lang="en-US" altLang="zh-TW" sz="4900" dirty="0" smtClean="0">
                <a:solidFill>
                  <a:srgbClr val="002060"/>
                </a:solidFill>
                <a:latin typeface="DFKai-SB" pitchFamily="65" charset="-120"/>
                <a:ea typeface="DFKai-SB" pitchFamily="65" charset="-120"/>
              </a:rPr>
              <a:t> </a:t>
            </a:r>
            <a:r>
              <a:rPr lang="zh-TW" altLang="en-US" sz="4900" dirty="0">
                <a:solidFill>
                  <a:srgbClr val="002060"/>
                </a:solidFill>
                <a:latin typeface="DFKai-SB" pitchFamily="65" charset="-120"/>
                <a:ea typeface="DFKai-SB" pitchFamily="65" charset="-120"/>
              </a:rPr>
              <a:t/>
            </a:r>
            <a:br>
              <a:rPr lang="zh-TW" altLang="en-US" sz="4900" dirty="0">
                <a:solidFill>
                  <a:srgbClr val="002060"/>
                </a:solidFill>
                <a:latin typeface="DFKai-SB" pitchFamily="65" charset="-120"/>
                <a:ea typeface="DFKai-SB" pitchFamily="65" charset="-120"/>
              </a:rPr>
            </a:br>
            <a:endParaRPr lang="en-US" sz="4900" dirty="0">
              <a:solidFill>
                <a:srgbClr val="002060"/>
              </a:solidFill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77200" y="6096000"/>
            <a:ext cx="990600" cy="577932"/>
          </a:xfrm>
        </p:spPr>
        <p:txBody>
          <a:bodyPr>
            <a:normAutofit lnSpcReduction="10000"/>
          </a:bodyPr>
          <a:lstStyle/>
          <a:p>
            <a:r>
              <a:rPr lang="zh-TW" altLang="en-US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 </a:t>
            </a:r>
            <a:r>
              <a:rPr lang="en-US" altLang="zh-TW" sz="20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5/6</a:t>
            </a:r>
            <a:endParaRPr lang="en-US" sz="2000" dirty="0">
              <a:solidFill>
                <a:schemeClr val="bg1"/>
              </a:solidFill>
              <a:latin typeface="DFKai-SB" pitchFamily="65" charset="-120"/>
              <a:ea typeface="DFKai-SB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2058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7620000" cy="5791200"/>
          </a:xfrm>
          <a:solidFill>
            <a:schemeClr val="tx1">
              <a:alpha val="51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>
            <a:normAutofit fontScale="90000"/>
          </a:bodyPr>
          <a:lstStyle/>
          <a:p>
            <a:r>
              <a:rPr lang="en-US" altLang="zh-TW" sz="49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/>
            </a:r>
            <a:br>
              <a:rPr lang="en-US" altLang="zh-TW" sz="49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</a:br>
            <a:r>
              <a:rPr lang="en-US" altLang="zh-TW" sz="49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/>
            </a:r>
            <a:br>
              <a:rPr lang="en-US" altLang="zh-TW" sz="49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</a:br>
            <a:r>
              <a:rPr lang="en-US" altLang="zh-TW" sz="49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/>
            </a:r>
            <a:br>
              <a:rPr lang="en-US" altLang="zh-TW" sz="49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</a:br>
            <a:r>
              <a:rPr lang="en-US" altLang="zh-TW" sz="4900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/>
            </a:r>
            <a:br>
              <a:rPr lang="en-US" altLang="zh-TW" sz="4900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</a:br>
            <a:r>
              <a:rPr lang="en-US" altLang="zh-TW" sz="49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/>
            </a:r>
            <a:br>
              <a:rPr lang="en-US" altLang="zh-TW" sz="49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</a:br>
            <a:r>
              <a:rPr lang="zh-TW" altLang="en-US" sz="53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靠</a:t>
            </a:r>
            <a:r>
              <a:rPr lang="zh-TW" altLang="en-US" sz="5300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主堅強</a:t>
            </a:r>
            <a:r>
              <a:rPr lang="en-US" altLang="zh-TW" sz="53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,</a:t>
            </a:r>
            <a:r>
              <a:rPr lang="zh-TW" altLang="en-US" sz="53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靠</a:t>
            </a:r>
            <a:r>
              <a:rPr lang="zh-TW" altLang="en-US" sz="5300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主得堅</a:t>
            </a:r>
            <a:r>
              <a:rPr lang="zh-TW" altLang="en-US" sz="53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強</a:t>
            </a:r>
            <a:r>
              <a:rPr lang="en-US" altLang="zh-TW" sz="5300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/>
            </a:r>
            <a:br>
              <a:rPr lang="en-US" altLang="zh-TW" sz="5300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</a:br>
            <a:r>
              <a:rPr lang="zh-TW" altLang="en-US" sz="5300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做主堅強勇士</a:t>
            </a:r>
            <a:r>
              <a:rPr lang="en-US" altLang="zh-TW" sz="53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,</a:t>
            </a:r>
            <a:r>
              <a:rPr lang="zh-TW" altLang="en-US" sz="53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祂</a:t>
            </a:r>
            <a:r>
              <a:rPr lang="zh-TW" altLang="en-US" sz="5300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欲引導</a:t>
            </a:r>
            <a:r>
              <a:rPr lang="zh-TW" altLang="en-US" sz="53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你</a:t>
            </a:r>
            <a:r>
              <a:rPr lang="en-US" altLang="zh-TW" sz="5300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/>
            </a:r>
            <a:br>
              <a:rPr lang="en-US" altLang="zh-TW" sz="5300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</a:br>
            <a:r>
              <a:rPr lang="zh-TW" altLang="en-US" sz="5300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靠主堅強</a:t>
            </a:r>
            <a:r>
              <a:rPr lang="en-US" altLang="zh-TW" sz="53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,</a:t>
            </a:r>
            <a:r>
              <a:rPr lang="zh-TW" altLang="en-US" sz="53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靠</a:t>
            </a:r>
            <a:r>
              <a:rPr lang="zh-TW" altLang="en-US" sz="5300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主得堅</a:t>
            </a:r>
            <a:r>
              <a:rPr lang="zh-TW" altLang="en-US" sz="53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強</a:t>
            </a:r>
            <a:r>
              <a:rPr lang="en-US" altLang="zh-TW" sz="53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/>
            </a:r>
            <a:br>
              <a:rPr lang="en-US" altLang="zh-TW" sz="53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</a:br>
            <a:r>
              <a:rPr lang="en-US" altLang="zh-TW" sz="27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/>
            </a:r>
            <a:br>
              <a:rPr lang="en-US" altLang="zh-TW" sz="27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</a:br>
            <a:r>
              <a:rPr lang="zh-TW" altLang="en-US" sz="5300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著歡喜勝利欲屬佇</a:t>
            </a:r>
            <a:r>
              <a:rPr lang="zh-TW" altLang="en-US" sz="53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你</a:t>
            </a:r>
            <a:r>
              <a:rPr lang="zh-TW" altLang="en-US" sz="5300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/>
            </a:r>
            <a:br>
              <a:rPr lang="zh-TW" altLang="en-US" sz="5300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</a:br>
            <a:r>
              <a:rPr lang="zh-TW" altLang="en-US" sz="5300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 靠主堅強</a:t>
            </a:r>
            <a:r>
              <a:rPr lang="en-US" altLang="zh-TW" sz="53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,</a:t>
            </a:r>
            <a:r>
              <a:rPr lang="zh-TW" altLang="en-US" sz="53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靠</a:t>
            </a:r>
            <a:r>
              <a:rPr lang="zh-TW" altLang="en-US" sz="5300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主得堅</a:t>
            </a:r>
            <a:r>
              <a:rPr lang="zh-TW" altLang="en-US" sz="53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強</a:t>
            </a:r>
            <a:r>
              <a:rPr lang="en-US" altLang="zh-TW" sz="53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/>
            </a:r>
            <a:br>
              <a:rPr lang="en-US" altLang="zh-TW" sz="53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</a:br>
            <a:r>
              <a:rPr lang="en-US" altLang="zh-TW" sz="2200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/>
            </a:r>
            <a:br>
              <a:rPr lang="en-US" altLang="zh-TW" sz="2200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</a:br>
            <a:r>
              <a:rPr lang="zh-TW" altLang="en-US" sz="5300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著歡喜</a:t>
            </a:r>
            <a:r>
              <a:rPr lang="en-US" altLang="zh-TW" sz="53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,</a:t>
            </a:r>
            <a:r>
              <a:rPr lang="zh-TW" altLang="en-US" sz="53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勝</a:t>
            </a:r>
            <a:r>
              <a:rPr lang="zh-TW" altLang="en-US" sz="5300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利欲屬佇你</a:t>
            </a:r>
            <a:r>
              <a:rPr lang="en-US" altLang="zh-TW" sz="53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,</a:t>
            </a:r>
            <a:r>
              <a:rPr lang="zh-TW" altLang="en-US" sz="53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堅強</a:t>
            </a:r>
            <a:r>
              <a:rPr lang="zh-TW" altLang="en-US" sz="5300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/>
            </a:r>
            <a:br>
              <a:rPr lang="zh-TW" altLang="en-US" sz="5300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</a:br>
            <a:r>
              <a:rPr lang="zh-TW" altLang="en-US" sz="4900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/>
            </a:r>
            <a:br>
              <a:rPr lang="zh-TW" altLang="en-US" sz="4900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</a:br>
            <a:r>
              <a:rPr lang="zh-TW" altLang="en-US" sz="4900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/>
            </a:r>
            <a:br>
              <a:rPr lang="zh-TW" altLang="en-US" sz="4900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</a:br>
            <a:r>
              <a:rPr lang="en-US" altLang="zh-TW" sz="4900" dirty="0" smtClean="0">
                <a:solidFill>
                  <a:srgbClr val="002060"/>
                </a:solidFill>
                <a:latin typeface="DFKai-SB" pitchFamily="65" charset="-120"/>
                <a:ea typeface="DFKai-SB" pitchFamily="65" charset="-120"/>
              </a:rPr>
              <a:t/>
            </a:r>
            <a:br>
              <a:rPr lang="en-US" altLang="zh-TW" sz="4900" dirty="0" smtClean="0">
                <a:solidFill>
                  <a:srgbClr val="002060"/>
                </a:solidFill>
                <a:latin typeface="DFKai-SB" pitchFamily="65" charset="-120"/>
                <a:ea typeface="DFKai-SB" pitchFamily="65" charset="-120"/>
              </a:rPr>
            </a:br>
            <a:r>
              <a:rPr lang="en-US" altLang="zh-TW" sz="4900" dirty="0" smtClean="0">
                <a:solidFill>
                  <a:srgbClr val="002060"/>
                </a:solidFill>
                <a:latin typeface="DFKai-SB" pitchFamily="65" charset="-120"/>
                <a:ea typeface="DFKai-SB" pitchFamily="65" charset="-120"/>
              </a:rPr>
              <a:t> </a:t>
            </a:r>
            <a:r>
              <a:rPr lang="zh-TW" altLang="en-US" sz="4900" dirty="0">
                <a:solidFill>
                  <a:srgbClr val="002060"/>
                </a:solidFill>
                <a:latin typeface="DFKai-SB" pitchFamily="65" charset="-120"/>
                <a:ea typeface="DFKai-SB" pitchFamily="65" charset="-120"/>
              </a:rPr>
              <a:t/>
            </a:r>
            <a:br>
              <a:rPr lang="zh-TW" altLang="en-US" sz="4900" dirty="0">
                <a:solidFill>
                  <a:srgbClr val="002060"/>
                </a:solidFill>
                <a:latin typeface="DFKai-SB" pitchFamily="65" charset="-120"/>
                <a:ea typeface="DFKai-SB" pitchFamily="65" charset="-120"/>
              </a:rPr>
            </a:br>
            <a:endParaRPr lang="en-US" sz="4900" dirty="0">
              <a:solidFill>
                <a:srgbClr val="002060"/>
              </a:solidFill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77200" y="6096000"/>
            <a:ext cx="990600" cy="577932"/>
          </a:xfrm>
        </p:spPr>
        <p:txBody>
          <a:bodyPr>
            <a:normAutofit lnSpcReduction="10000"/>
          </a:bodyPr>
          <a:lstStyle/>
          <a:p>
            <a:r>
              <a:rPr lang="zh-TW" altLang="en-US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 </a:t>
            </a:r>
            <a:r>
              <a:rPr lang="en-US" altLang="zh-TW" sz="20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6/6</a:t>
            </a:r>
            <a:endParaRPr lang="en-US" sz="2000" dirty="0">
              <a:solidFill>
                <a:schemeClr val="bg1"/>
              </a:solidFill>
              <a:latin typeface="DFKai-SB" pitchFamily="65" charset="-120"/>
              <a:ea typeface="DFKai-SB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82376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Designs\Lock And Key.pot</Template>
  <TotalTime>31293</TotalTime>
  <Words>12</Words>
  <Application>Microsoft Office PowerPoint</Application>
  <PresentationFormat>On-screen Show (4:3)</PresentationFormat>
  <Paragraphs>13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5_Office Theme</vt:lpstr>
      <vt:lpstr>  靠主堅強  聖歌隊 獻詩   </vt:lpstr>
      <vt:lpstr>    靠主得堅強 靠祂大能氣力 祂欲作你保護 永遠保守照顧 得到氣力 若鷹鳥展翅飛高 求叫主名 你的確會卡贏     </vt:lpstr>
      <vt:lpstr>    靠主堅強 靠主得堅強 做主堅強勇士 祂欲引導你 靠主堅強 靠主得堅強 著歡喜勝利 欲屬佇你     </vt:lpstr>
      <vt:lpstr>   歡喜來穿主所賜全副軍裝 全心倚靠, 祂永遠無失錯 盡力爭戰, 確信主及你同在 照光路站, 脱離罪惡羅網     </vt:lpstr>
      <vt:lpstr>    心靠主堅強 靠主得堅強 做主堅強勇士 祂欲引導你 靠主堅強 靠主得堅強 著歡喜勝利 欲屬佇你     </vt:lpstr>
      <vt:lpstr>    靠主得堅強 做主堅強勇士 你大能的將軍 必殺贏對敵 勇敢去爭戰 因為勝利欲屬佇祂 無論佇叨位 祂欲保護你     </vt:lpstr>
      <vt:lpstr>     靠主堅強,靠主得堅強 做主堅強勇士,祂欲引導你 靠主堅強,靠主得堅強  著歡喜勝利欲屬佇你  靠主堅強,靠主得堅強  著歡喜,勝利欲屬佇你,堅強  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08/22/2010 FPCOC Sunday Worship</dc:title>
  <dc:creator>tai</dc:creator>
  <cp:lastModifiedBy>Jonathan</cp:lastModifiedBy>
  <cp:revision>3532</cp:revision>
  <dcterms:created xsi:type="dcterms:W3CDTF">2005-02-27T07:43:32Z</dcterms:created>
  <dcterms:modified xsi:type="dcterms:W3CDTF">2013-03-04T04:46:57Z</dcterms:modified>
</cp:coreProperties>
</file>