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204" r:id="rId1"/>
  </p:sldMasterIdLst>
  <p:notesMasterIdLst>
    <p:notesMasterId r:id="rId6"/>
  </p:notesMasterIdLst>
  <p:handoutMasterIdLst>
    <p:handoutMasterId r:id="rId7"/>
  </p:handoutMasterIdLst>
  <p:sldIdLst>
    <p:sldId id="4304" r:id="rId2"/>
    <p:sldId id="4305" r:id="rId3"/>
    <p:sldId id="4306" r:id="rId4"/>
    <p:sldId id="4307" r:id="rId5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107"/>
    <a:srgbClr val="010407"/>
    <a:srgbClr val="000308"/>
    <a:srgbClr val="002F8E"/>
    <a:srgbClr val="B40000"/>
    <a:srgbClr val="820000"/>
    <a:srgbClr val="002A7E"/>
    <a:srgbClr val="030537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1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6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7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6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8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1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8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0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6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2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DB1A-5F13-46EE-9628-F8FD10F2F9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9DD8-A2C0-4A14-AA7A-34B708E18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43EDB1A-5F13-46EE-9628-F8FD10F2F924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3/11/2013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EA9DD8-A2C0-4A14-AA7A-34B708E18A5E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097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205" r:id="rId1"/>
    <p:sldLayoutId id="2147501206" r:id="rId2"/>
    <p:sldLayoutId id="2147501207" r:id="rId3"/>
    <p:sldLayoutId id="2147501208" r:id="rId4"/>
    <p:sldLayoutId id="2147501209" r:id="rId5"/>
    <p:sldLayoutId id="2147501210" r:id="rId6"/>
    <p:sldLayoutId id="2147501211" r:id="rId7"/>
    <p:sldLayoutId id="2147501212" r:id="rId8"/>
    <p:sldLayoutId id="2147501213" r:id="rId9"/>
    <p:sldLayoutId id="2147501214" r:id="rId10"/>
    <p:sldLayoutId id="21475012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371600"/>
            <a:ext cx="5105400" cy="1676400"/>
          </a:xfrm>
          <a:solidFill>
            <a:srgbClr val="FF9933">
              <a:alpha val="8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rgbClr val="020107"/>
                </a:solidFill>
                <a:latin typeface="DFKai-SB" pitchFamily="65" charset="-120"/>
                <a:ea typeface="DFKai-SB" pitchFamily="65" charset="-120"/>
              </a:rPr>
              <a:t>主欲賜</a:t>
            </a:r>
            <a:r>
              <a:rPr lang="zh-TW" altLang="en-US" sz="4900" dirty="0">
                <a:solidFill>
                  <a:srgbClr val="020107"/>
                </a:solidFill>
                <a:latin typeface="DFKai-SB" pitchFamily="65" charset="-120"/>
                <a:ea typeface="DFKai-SB" pitchFamily="65" charset="-120"/>
              </a:rPr>
              <a:t>福若落</a:t>
            </a:r>
            <a:r>
              <a:rPr lang="zh-TW" altLang="en-US" sz="4900" dirty="0" smtClean="0">
                <a:solidFill>
                  <a:srgbClr val="020107"/>
                </a:solidFill>
                <a:latin typeface="DFKai-SB" pitchFamily="65" charset="-120"/>
                <a:ea typeface="DFKai-SB" pitchFamily="65" charset="-120"/>
              </a:rPr>
              <a:t>大雨</a:t>
            </a: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週</a:t>
            </a:r>
            <a:r>
              <a:rPr lang="zh-TW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三查經班</a:t>
            </a:r>
            <a:r>
              <a:rPr lang="en-US" alt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/</a:t>
            </a:r>
            <a:r>
              <a:rPr lang="zh-TW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柑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恩</a:t>
            </a:r>
            <a:r>
              <a:rPr lang="en-US" alt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獻詩</a:t>
            </a:r>
            <a:r>
              <a:rPr lang="en-US" altLang="zh-TW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endParaRPr lang="en-US" sz="49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0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685800"/>
            <a:ext cx="5791200" cy="5715000"/>
          </a:xfrm>
          <a:solidFill>
            <a:srgbClr val="FF0000">
              <a:alpha val="29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主欲賜</a:t>
            </a: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福若落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大雨</a:t>
            </a:r>
            <a:r>
              <a:rPr lang="en-US" altLang="zh-TW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主有應允施慈愛</a:t>
            </a:r>
            <a:r>
              <a:rPr lang="en-US" altLang="zh-TW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主欲潤澤我</a:t>
            </a: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心渴慕</a:t>
            </a:r>
            <a:r>
              <a:rPr lang="en-US" altLang="zh-TW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求主對天賜落來</a:t>
            </a:r>
            <a:r>
              <a:rPr lang="en-US" altLang="zh-TW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賜</a:t>
            </a: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福若落雨</a:t>
            </a:r>
            <a:b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今求主對天賜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落</a:t>
            </a:r>
            <a: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慈愛露水巳經降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落</a:t>
            </a:r>
            <a: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求主聽阮的祈禱</a:t>
            </a:r>
            <a:r>
              <a:rPr lang="zh-TW" altLang="en-US" sz="4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endParaRPr lang="en-US" sz="4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0" y="6096000"/>
            <a:ext cx="990600" cy="57793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1/3</a:t>
            </a:r>
            <a:endParaRPr lang="en-US" sz="2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08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372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71500"/>
            <a:ext cx="5791200" cy="5715000"/>
          </a:xfrm>
          <a:solidFill>
            <a:schemeClr val="tx1">
              <a:alpha val="14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主欲賜福若落大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雨</a:t>
            </a:r>
            <a: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奇妙寶貴的復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興</a:t>
            </a:r>
            <a: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山頂山谷田野道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路</a:t>
            </a:r>
            <a: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甘雨的聲攏無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停</a:t>
            </a:r>
            <a:r>
              <a:rPr lang="en-US" altLang="zh-TW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賜</a:t>
            </a: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福若落雨</a:t>
            </a:r>
            <a:b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今求主對天賜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落</a:t>
            </a:r>
            <a: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慈愛露水巳經降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落</a:t>
            </a:r>
            <a: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求主聽阮的祈禱</a:t>
            </a:r>
            <a:r>
              <a:rPr lang="zh-TW" altLang="en-US" sz="4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endParaRPr lang="en-US" sz="4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0" y="6096000"/>
            <a:ext cx="990600" cy="57793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2/3</a:t>
            </a:r>
            <a:endParaRPr lang="en-US" sz="20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07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81000"/>
            <a:ext cx="5791200" cy="5867400"/>
          </a:xfrm>
          <a:solidFill>
            <a:srgbClr val="05385B">
              <a:alpha val="28627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</a:t>
            </a: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欲賜福若落大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雨</a:t>
            </a:r>
            <a: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求主賜我卡豊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盛</a:t>
            </a:r>
            <a: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賜阮復興信心堅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定</a:t>
            </a:r>
            <a: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俾阮体驗祢權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能</a:t>
            </a: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賜福若落雨</a:t>
            </a:r>
            <a:b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今求主對天賜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落</a:t>
            </a:r>
            <a: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慈愛露水巳經降</a:t>
            </a:r>
            <a:r>
              <a:rPr lang="zh-TW" alt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落</a:t>
            </a:r>
            <a: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求主聽阮的祈禱</a:t>
            </a:r>
            <a:r>
              <a:rPr lang="zh-TW" altLang="en-US" sz="4900" dirty="0">
                <a:solidFill>
                  <a:srgbClr val="0A3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rgbClr val="0A3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endParaRPr lang="en-US" sz="49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0" y="6096000"/>
            <a:ext cx="990600" cy="57793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3/3</a:t>
            </a:r>
            <a:endParaRPr lang="en-US" sz="2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74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31265</TotalTime>
  <Words>6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2_Office Theme</vt:lpstr>
      <vt:lpstr>  主欲賜福若落大雨  週三查經班/柑恩 獻詩   </vt:lpstr>
      <vt:lpstr> 主欲賜福若落大雨 主有應允施慈愛 主欲潤澤我心渴慕 求主對天賜落來  賜福若落雨 今求主對天賜落 慈愛露水巳經降落 求主聽阮的祈禱 </vt:lpstr>
      <vt:lpstr> 主欲賜福若落大雨 奇妙寶貴的復興 山頂山谷田野道路 甘雨的聲攏無停  賜福若落雨 今求主對天賜落 慈愛露水巳經降落 求主聽阮的祈禱 </vt:lpstr>
      <vt:lpstr>   主欲賜福若落大雨 求主賜我卡豊盛 賜阮復興信心堅定 俾阮体驗祢權能  賜福若落雨 今求主對天賜落 慈愛露水巳經降落 求主聽阮的祈禱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3524</cp:revision>
  <dcterms:created xsi:type="dcterms:W3CDTF">2005-02-27T07:43:32Z</dcterms:created>
  <dcterms:modified xsi:type="dcterms:W3CDTF">2013-03-12T04:37:09Z</dcterms:modified>
</cp:coreProperties>
</file>