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57" r:id="rId4"/>
    <p:sldId id="261" r:id="rId5"/>
    <p:sldId id="258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BCA1B-3F41-40B6-A18E-9965678F4A5A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6E6AB-F49D-4340-AC0E-2BDAACF4B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8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6AB-F49D-4340-AC0E-2BDAACF4B2D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01CF-803C-4F27-9676-D983792266E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1114-709B-4318-A97D-E231AB7ED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01CF-803C-4F27-9676-D983792266E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1114-709B-4318-A97D-E231AB7ED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01CF-803C-4F27-9676-D983792266E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1114-709B-4318-A97D-E231AB7ED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01CF-803C-4F27-9676-D983792266E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1114-709B-4318-A97D-E231AB7ED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01CF-803C-4F27-9676-D983792266E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1114-709B-4318-A97D-E231AB7ED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01CF-803C-4F27-9676-D983792266E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1114-709B-4318-A97D-E231AB7ED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01CF-803C-4F27-9676-D983792266E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1114-709B-4318-A97D-E231AB7ED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01CF-803C-4F27-9676-D983792266E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1114-709B-4318-A97D-E231AB7ED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01CF-803C-4F27-9676-D983792266E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1114-709B-4318-A97D-E231AB7ED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01CF-803C-4F27-9676-D983792266E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1114-709B-4318-A97D-E231AB7ED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01CF-803C-4F27-9676-D983792266E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1114-709B-4318-A97D-E231AB7ED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601CF-803C-4F27-9676-D983792266E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31114-709B-4318-A97D-E231AB7ED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h00.deviantart.net/fs32/PRE/f/2008/226/6/9/Pink_Borders_by_SeXc_AnGeL.png"/>
          <p:cNvPicPr>
            <a:picLocks noChangeAspect="1" noChangeArrowheads="1"/>
          </p:cNvPicPr>
          <p:nvPr/>
        </p:nvPicPr>
        <p:blipFill>
          <a:blip r:embed="rId2" cstate="print"/>
          <a:srcRect l="9830" t="11151" r="10359" b="10840"/>
          <a:stretch>
            <a:fillRect/>
          </a:stretch>
        </p:blipFill>
        <p:spPr bwMode="auto">
          <a:xfrm>
            <a:off x="0" y="0"/>
            <a:ext cx="9226014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0"/>
            <a:ext cx="8748464" cy="640871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Amazing Grace,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sweet the sound,</a:t>
            </a:r>
            <a:br>
              <a:rPr lang="en-US" sz="6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That saved a wretch like me.</a:t>
            </a:r>
            <a:br>
              <a:rPr lang="en-US" sz="6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once was lost but now am found,</a:t>
            </a:r>
            <a:br>
              <a:rPr lang="en-US" sz="6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Was blind, but now I see.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CN" altLang="en-US" sz="6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奇異恩典甘甜和諧，</a:t>
            </a:r>
            <a:endParaRPr lang="en-US" altLang="zh-CN" sz="60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en-US" sz="6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救我脫離罪坑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TW" altLang="en-US" sz="6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前我失迷今我倒來，</a:t>
            </a:r>
            <a:endParaRPr lang="en-US" altLang="zh-TW" sz="60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TW" altLang="en-US" sz="6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睛瞑今得看見</a:t>
            </a:r>
            <a:r>
              <a:rPr lang="zh-TW" altLang="en-US" sz="6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sz="60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Ginkgo Biloba Leaves - Black 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75856" cy="623731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8640"/>
            <a:ext cx="8229600" cy="6237312"/>
          </a:xfrm>
        </p:spPr>
        <p:txBody>
          <a:bodyPr/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Amazing grace! Amazing grace!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 vast and yet so free!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son of God, the righteous One,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crucified for me.</a:t>
            </a:r>
          </a:p>
          <a:p>
            <a:pPr algn="ctr">
              <a:buNone/>
            </a:pPr>
            <a:r>
              <a:rPr lang="zh-CN" altLang="en-US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奇異恩典</a:t>
            </a:r>
            <a:r>
              <a:rPr lang="en-US" sz="4000" dirty="0" smtClean="0">
                <a:solidFill>
                  <a:schemeClr val="bg1"/>
                </a:solidFill>
              </a:rPr>
              <a:t>!</a:t>
            </a:r>
            <a:r>
              <a:rPr lang="zh-CN" altLang="en-US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奇異恩典</a:t>
            </a:r>
            <a:r>
              <a:rPr lang="en-US" sz="4000" dirty="0" smtClean="0">
                <a:solidFill>
                  <a:schemeClr val="bg1"/>
                </a:solidFill>
              </a:rPr>
              <a:t>!</a:t>
            </a:r>
          </a:p>
          <a:p>
            <a:pPr algn="ctr"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極大無比恩賜</a:t>
            </a:r>
            <a:r>
              <a:rPr lang="en-US" altLang="zh-TW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!</a:t>
            </a:r>
          </a:p>
          <a:p>
            <a:pPr algn="ctr"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上帝聖子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TW" altLang="en-US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公義的子</a:t>
            </a:r>
            <a:endParaRPr lang="en-US" altLang="zh-TW" sz="40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為我受釘十架</a:t>
            </a:r>
            <a:r>
              <a:rPr lang="en-US" altLang="zh-TW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.</a:t>
            </a:r>
            <a:endParaRPr lang="en-US" altLang="zh-TW" sz="40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endParaRPr lang="en-US" altLang="zh-TW" sz="40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endParaRPr lang="en-US" altLang="zh-TW" sz="40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endParaRPr lang="en-US" sz="4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447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79512" y="836712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T‘was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Grace that taught my heart to fear.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And Grace, my fears relieved.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How precious did that Grace appear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hour I first believed.</a:t>
            </a:r>
            <a:r>
              <a:rPr lang="zh-TW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TW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TW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主大恩典使我敬畏，</a:t>
            </a:r>
            <a:endParaRPr lang="en-US" altLang="zh-TW" sz="44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驚惶變作安慰</a:t>
            </a:r>
          </a:p>
          <a:p>
            <a:pPr algn="ctr">
              <a:spcBef>
                <a:spcPct val="0"/>
              </a:spcBef>
            </a:pP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真心信靠就得恩惠，</a:t>
            </a:r>
            <a:endParaRPr lang="en-US" altLang="zh-TW" sz="4400" b="1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0"/>
              </a:spcBef>
            </a:pP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主恩真正寶貴</a:t>
            </a:r>
            <a:endParaRPr lang="en-US" sz="4400"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s1.mm.bing.net/th?id=H.4541894489082480&amp;pid=15.1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8453" r="17678"/>
          <a:stretch>
            <a:fillRect/>
          </a:stretch>
        </p:blipFill>
        <p:spPr bwMode="auto">
          <a:xfrm>
            <a:off x="-1" y="3212976"/>
            <a:ext cx="3851921" cy="364502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79104" y="1"/>
            <a:ext cx="806489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TW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TW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Amazing grace! Amazing grace! </a:t>
            </a:r>
          </a:p>
          <a:p>
            <a:pPr algn="ctr"/>
            <a:r>
              <a:rPr lang="en-US" altLang="zh-TW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 vast and yet so free! </a:t>
            </a:r>
          </a:p>
          <a:p>
            <a:pPr algn="ctr"/>
            <a:r>
              <a:rPr lang="en-US" altLang="zh-TW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Son of God, the righteous One, </a:t>
            </a:r>
          </a:p>
          <a:p>
            <a:pPr algn="ctr"/>
            <a:r>
              <a:rPr lang="en-US" altLang="zh-TW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crucified for me.</a:t>
            </a:r>
          </a:p>
          <a:p>
            <a:pPr algn="ctr">
              <a:buNone/>
            </a:pPr>
            <a:endParaRPr lang="en-US" altLang="zh-CN" sz="40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zh-CN" altLang="en-US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奇異恩典</a:t>
            </a:r>
            <a:r>
              <a:rPr lang="en-US" sz="4000" dirty="0" smtClean="0">
                <a:solidFill>
                  <a:schemeClr val="bg1"/>
                </a:solidFill>
              </a:rPr>
              <a:t>!</a:t>
            </a:r>
            <a:r>
              <a:rPr lang="zh-CN" altLang="en-US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奇異恩典</a:t>
            </a:r>
            <a:r>
              <a:rPr lang="en-US" sz="4000" dirty="0" smtClean="0">
                <a:solidFill>
                  <a:schemeClr val="bg1"/>
                </a:solidFill>
              </a:rPr>
              <a:t>!</a:t>
            </a:r>
          </a:p>
          <a:p>
            <a:pPr algn="ctr"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極大無比恩賜</a:t>
            </a:r>
            <a:r>
              <a:rPr lang="en-US" altLang="zh-TW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!</a:t>
            </a:r>
          </a:p>
          <a:p>
            <a:pPr algn="ctr"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上帝聖子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TW" altLang="en-US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公義的子</a:t>
            </a:r>
            <a:endParaRPr lang="en-US" altLang="zh-TW" sz="40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為我受釘十架</a:t>
            </a:r>
            <a:r>
              <a:rPr lang="en-US" altLang="zh-TW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.</a:t>
            </a:r>
            <a:endParaRPr lang="en-US" altLang="zh-TW" sz="40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照片像框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5624" t="4531" r="7447" b="116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476672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Through many dangers, </a:t>
            </a:r>
          </a:p>
          <a:p>
            <a:pPr algn="ctr"/>
            <a:r>
              <a:rPr lang="en-US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toils and snares</a:t>
            </a:r>
            <a:br>
              <a:rPr lang="en-US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 have already come;</a:t>
            </a:r>
            <a:br>
              <a:rPr lang="en-US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sz="40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'Tis</a:t>
            </a:r>
            <a:r>
              <a:rPr lang="en-US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Grace that brought me safe thus far</a:t>
            </a:r>
            <a:br>
              <a:rPr lang="en-US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and Grace will lead me home. </a:t>
            </a:r>
          </a:p>
          <a:p>
            <a:pPr algn="ctr"/>
            <a:r>
              <a:rPr lang="en-US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Led me home, led me home.</a:t>
            </a:r>
          </a:p>
          <a:p>
            <a:pPr algn="ctr"/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經過多多試鍊羅網，危險饑餓苦痛；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得主恩典引導保護，導我回歸故鄉。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歸故鄉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歸故鄉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歸故鄉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.</a:t>
            </a:r>
            <a:endParaRPr lang="en-US" sz="4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树叶相框素材"/>
          <p:cNvPicPr>
            <a:picLocks noChangeAspect="1" noChangeArrowheads="1"/>
          </p:cNvPicPr>
          <p:nvPr/>
        </p:nvPicPr>
        <p:blipFill>
          <a:blip r:embed="rId2" cstate="print"/>
          <a:srcRect l="11296" t="17672" r="12119" b="168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1124744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When we've been here ten thousand years</a:t>
            </a:r>
            <a:br>
              <a:rPr lang="en-US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Bright shining as the sun.</a:t>
            </a:r>
            <a:br>
              <a:rPr lang="en-US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We've no less days to sing God's praise</a:t>
            </a:r>
            <a:br>
              <a:rPr lang="en-US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Than when we've first begun.</a:t>
            </a:r>
            <a:r>
              <a:rPr lang="en-US" altLang="zh-TW" sz="3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zh-TW" altLang="en-US" sz="4500" dirty="0" smtClean="0">
                <a:latin typeface="標楷體" pitchFamily="65" charset="-120"/>
                <a:ea typeface="標楷體" pitchFamily="65" charset="-120"/>
              </a:rPr>
              <a:t>聖徒相見佇主身邊，</a:t>
            </a:r>
            <a:endParaRPr lang="en-US" altLang="zh-TW" sz="45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500" dirty="0" smtClean="0">
                <a:latin typeface="標楷體" pitchFamily="65" charset="-120"/>
                <a:ea typeface="標楷體" pitchFamily="65" charset="-120"/>
              </a:rPr>
              <a:t>若日光照滿天；</a:t>
            </a:r>
            <a:endParaRPr lang="en-US" altLang="zh-TW" sz="45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500" dirty="0" smtClean="0">
                <a:latin typeface="標楷體" pitchFamily="65" charset="-120"/>
                <a:ea typeface="標楷體" pitchFamily="65" charset="-120"/>
              </a:rPr>
              <a:t>歡喜吟詩主恩齊備，</a:t>
            </a:r>
            <a:endParaRPr lang="en-US" altLang="zh-TW" sz="45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500" dirty="0" smtClean="0">
                <a:latin typeface="標楷體" pitchFamily="65" charset="-120"/>
                <a:ea typeface="標楷體" pitchFamily="65" charset="-120"/>
              </a:rPr>
              <a:t>讚美到萬萬年。</a:t>
            </a:r>
            <a:endParaRPr lang="en-US" altLang="zh-TW" sz="45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windows8free.org/wp-content/uploads/2012/11/Black-and-White-Daisy1.jpg"/>
          <p:cNvPicPr>
            <a:picLocks noChangeAspect="1" noChangeArrowheads="1"/>
          </p:cNvPicPr>
          <p:nvPr/>
        </p:nvPicPr>
        <p:blipFill>
          <a:blip r:embed="rId2" cstate="print"/>
          <a:srcRect r="27346"/>
          <a:stretch>
            <a:fillRect/>
          </a:stretch>
        </p:blipFill>
        <p:spPr bwMode="auto">
          <a:xfrm>
            <a:off x="5862648" y="4221088"/>
            <a:ext cx="3065328" cy="263691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3528" y="332656"/>
            <a:ext cx="806489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TW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TW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Amazing grace! Amazing grace! </a:t>
            </a:r>
          </a:p>
          <a:p>
            <a:pPr algn="ctr"/>
            <a:r>
              <a:rPr lang="en-US" altLang="zh-TW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 vast and yet so free! </a:t>
            </a:r>
          </a:p>
          <a:p>
            <a:pPr algn="ctr"/>
            <a:r>
              <a:rPr lang="en-US" altLang="zh-TW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Son of God, the righteous One, </a:t>
            </a:r>
          </a:p>
          <a:p>
            <a:pPr algn="ctr"/>
            <a:r>
              <a:rPr lang="en-US" altLang="zh-TW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crucified for me.</a:t>
            </a:r>
          </a:p>
          <a:p>
            <a:pPr algn="ctr">
              <a:buNone/>
            </a:pPr>
            <a:endParaRPr lang="en-US" altLang="zh-CN" sz="40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zh-CN" altLang="en-US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奇異恩典</a:t>
            </a:r>
            <a:r>
              <a:rPr lang="en-US" sz="4000" dirty="0" smtClean="0">
                <a:solidFill>
                  <a:schemeClr val="bg1"/>
                </a:solidFill>
              </a:rPr>
              <a:t>!</a:t>
            </a:r>
            <a:r>
              <a:rPr lang="zh-CN" altLang="en-US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奇異恩典</a:t>
            </a:r>
            <a:r>
              <a:rPr lang="en-US" sz="4000" dirty="0" smtClean="0">
                <a:solidFill>
                  <a:schemeClr val="bg1"/>
                </a:solidFill>
              </a:rPr>
              <a:t>!</a:t>
            </a:r>
          </a:p>
          <a:p>
            <a:pPr algn="ctr"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極大無比恩賜</a:t>
            </a:r>
            <a:r>
              <a:rPr lang="en-US" altLang="zh-TW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!</a:t>
            </a:r>
          </a:p>
          <a:p>
            <a:pPr algn="ctr"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上帝聖子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TW" altLang="en-US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公義的子</a:t>
            </a:r>
            <a:endParaRPr lang="en-US" altLang="zh-TW" sz="40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為我受釘十架</a:t>
            </a:r>
            <a:r>
              <a:rPr lang="en-US" altLang="zh-TW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.</a:t>
            </a:r>
            <a:endParaRPr lang="en-US" altLang="zh-TW" sz="40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213</Words>
  <Application>Microsoft Office PowerPoint</Application>
  <PresentationFormat>On-screen Show (4:3)</PresentationFormat>
  <Paragraphs>53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Wenwen</dc:creator>
  <cp:lastModifiedBy>Jonathan</cp:lastModifiedBy>
  <cp:revision>28</cp:revision>
  <dcterms:created xsi:type="dcterms:W3CDTF">2013-03-12T07:03:37Z</dcterms:created>
  <dcterms:modified xsi:type="dcterms:W3CDTF">2013-03-17T14:41:24Z</dcterms:modified>
</cp:coreProperties>
</file>