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01296" r:id="rId1"/>
    <p:sldMasterId id="2147501426" r:id="rId2"/>
  </p:sldMasterIdLst>
  <p:notesMasterIdLst>
    <p:notesMasterId r:id="rId10"/>
  </p:notesMasterIdLst>
  <p:handoutMasterIdLst>
    <p:handoutMasterId r:id="rId11"/>
  </p:handoutMasterIdLst>
  <p:sldIdLst>
    <p:sldId id="4338" r:id="rId3"/>
    <p:sldId id="4359" r:id="rId4"/>
    <p:sldId id="4360" r:id="rId5"/>
    <p:sldId id="4361" r:id="rId6"/>
    <p:sldId id="4362" r:id="rId7"/>
    <p:sldId id="4363" r:id="rId8"/>
    <p:sldId id="4364" r:id="rId9"/>
  </p:sldIdLst>
  <p:sldSz cx="9144000" cy="6858000" type="screen4x3"/>
  <p:notesSz cx="7077075" cy="9051925"/>
  <p:kinsoku lang="zh-CN" invalStChars="!),.:;?]}、。—ˇ¨〃々～‖…’”〕〉》」』〗】∶！＂＇），．：；？］｀｜｝·" invalEndChars="([{‘“〔〈《「『〖【（［｛．·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5pPr>
    <a:lvl6pPr marL="22860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6pPr>
    <a:lvl7pPr marL="27432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7pPr>
    <a:lvl8pPr marL="32004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8pPr>
    <a:lvl9pPr marL="36576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236"/>
    <a:srgbClr val="020107"/>
    <a:srgbClr val="010407"/>
    <a:srgbClr val="000308"/>
    <a:srgbClr val="002F8E"/>
    <a:srgbClr val="B40000"/>
    <a:srgbClr val="820000"/>
    <a:srgbClr val="002A7E"/>
    <a:srgbClr val="030537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42" autoAdjust="0"/>
    <p:restoredTop sz="86290" autoAdjust="0"/>
  </p:normalViewPr>
  <p:slideViewPr>
    <p:cSldViewPr>
      <p:cViewPr>
        <p:scale>
          <a:sx n="50" d="100"/>
          <a:sy n="50" d="100"/>
        </p:scale>
        <p:origin x="-1722" y="-378"/>
      </p:cViewPr>
      <p:guideLst>
        <p:guide orient="horz" pos="2069"/>
        <p:guide pos="2880"/>
      </p:guideLst>
    </p:cSldViewPr>
  </p:slideViewPr>
  <p:outlineViewPr>
    <p:cViewPr>
      <p:scale>
        <a:sx n="25" d="100"/>
        <a:sy n="25" d="100"/>
      </p:scale>
      <p:origin x="0" y="111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68" y="-96"/>
      </p:cViewPr>
      <p:guideLst>
        <p:guide orient="horz" pos="2851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546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1613" y="0"/>
            <a:ext cx="306546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99488"/>
            <a:ext cx="306546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1613" y="8599488"/>
            <a:ext cx="3065462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fld id="{34A080B2-50C1-4096-AC15-B271E4C989F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8421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546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1613" y="0"/>
            <a:ext cx="306546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1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4763" y="677863"/>
            <a:ext cx="4529137" cy="3395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298950"/>
            <a:ext cx="5187950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99488"/>
            <a:ext cx="306546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1613" y="8599488"/>
            <a:ext cx="3065462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fld id="{11743F91-4E02-475F-8708-50C1A7004BE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958274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74763" y="677863"/>
            <a:ext cx="4527550" cy="33956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TW" sz="1400" smtClean="0">
              <a:ea typeface="全真楷書" pitchFamily="49" charset="-120"/>
            </a:endParaRPr>
          </a:p>
          <a:p>
            <a:pPr>
              <a:spcBef>
                <a:spcPct val="0"/>
              </a:spcBef>
            </a:pPr>
            <a:endParaRPr lang="en-US" altLang="zh-TW" sz="1400" smtClean="0">
              <a:ea typeface="全真楷書" pitchFamily="49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7E8DA-F584-484D-9831-961FA76E75C3}" type="datetimeFigureOut">
              <a:rPr lang="zh-TW" altLang="en-US"/>
              <a:pPr>
                <a:defRPr/>
              </a:pPr>
              <a:t>2013/3/24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7BDED-12E5-4C26-B05D-618906788CA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63214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8FB60-06EF-472F-AEC9-CA2F77D56F6B}" type="datetimeFigureOut">
              <a:rPr lang="zh-TW" altLang="en-US"/>
              <a:pPr>
                <a:defRPr/>
              </a:pPr>
              <a:t>2013/3/24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187A5-0416-4407-A2D4-5508CEA67A5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12419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520EF-8FBC-4B04-A066-030845DA8931}" type="datetimeFigureOut">
              <a:rPr lang="zh-TW" altLang="en-US"/>
              <a:pPr>
                <a:defRPr/>
              </a:pPr>
              <a:t>2013/3/24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E5892-4BF9-451F-B66C-73398B596C6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59604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7585-9926-410B-89A8-941825923B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D9BC-3142-46EC-8FF0-0BD8ABF615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737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7585-9926-410B-89A8-941825923B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D9BC-3142-46EC-8FF0-0BD8ABF615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286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7585-9926-410B-89A8-941825923B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D9BC-3142-46EC-8FF0-0BD8ABF615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373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7585-9926-410B-89A8-941825923B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D9BC-3142-46EC-8FF0-0BD8ABF615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358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7585-9926-410B-89A8-941825923B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D9BC-3142-46EC-8FF0-0BD8ABF615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620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7585-9926-410B-89A8-941825923B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D9BC-3142-46EC-8FF0-0BD8ABF615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7874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7585-9926-410B-89A8-941825923B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D9BC-3142-46EC-8FF0-0BD8ABF615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5466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7585-9926-410B-89A8-941825923B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D9BC-3142-46EC-8FF0-0BD8ABF615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564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FB7EE-2B67-4573-9BAB-E74BB9BD9818}" type="datetimeFigureOut">
              <a:rPr lang="zh-TW" altLang="en-US"/>
              <a:pPr>
                <a:defRPr/>
              </a:pPr>
              <a:t>2013/3/24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5DA21-BC64-45B7-BD79-E954464F8DE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918366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7585-9926-410B-89A8-941825923B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D9BC-3142-46EC-8FF0-0BD8ABF615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8482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7585-9926-410B-89A8-941825923B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D9BC-3142-46EC-8FF0-0BD8ABF615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02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7585-9926-410B-89A8-941825923B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D9BC-3142-46EC-8FF0-0BD8ABF615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431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86482-E38F-4738-BF6E-D1CF81D2E78D}" type="datetimeFigureOut">
              <a:rPr lang="zh-TW" altLang="en-US"/>
              <a:pPr>
                <a:defRPr/>
              </a:pPr>
              <a:t>2013/3/24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93DFE-A30D-489D-B452-DF9EA665C3E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51575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1F7C6-E6D4-4C3D-913A-7F70B268B765}" type="datetimeFigureOut">
              <a:rPr lang="zh-TW" altLang="en-US"/>
              <a:pPr>
                <a:defRPr/>
              </a:pPr>
              <a:t>2013/3/24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3FC86-9E7F-418E-A7E7-58C2B97504C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36005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2BCFD-427C-4543-99D0-82C55A10D539}" type="datetimeFigureOut">
              <a:rPr lang="zh-TW" altLang="en-US"/>
              <a:pPr>
                <a:defRPr/>
              </a:pPr>
              <a:t>2013/3/24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F1FB6-E9DD-42BC-9915-433617F89FE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51303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6391C-752B-4BCF-829F-2593E92C7D77}" type="datetimeFigureOut">
              <a:rPr lang="zh-TW" altLang="en-US"/>
              <a:pPr>
                <a:defRPr/>
              </a:pPr>
              <a:t>2013/3/24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926DF-EAD7-459A-B79B-3892FF05800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6067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49DCA-48EB-4978-B350-1C4FB4E86FF7}" type="datetimeFigureOut">
              <a:rPr lang="zh-TW" altLang="en-US"/>
              <a:pPr>
                <a:defRPr/>
              </a:pPr>
              <a:t>2013/3/24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B965B-A7E8-4799-8BB5-893564D8D0B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72770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AD7EE-7AF3-483B-B07A-EE916A41C172}" type="datetimeFigureOut">
              <a:rPr lang="zh-TW" altLang="en-US"/>
              <a:pPr>
                <a:defRPr/>
              </a:pPr>
              <a:t>2013/3/24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1233E-9BFC-46E7-B8C7-BFBC59132A7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98730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34B5E-EB89-4505-8C2C-891F6DE94866}" type="datetimeFigureOut">
              <a:rPr lang="zh-TW" altLang="en-US"/>
              <a:pPr>
                <a:defRPr/>
              </a:pPr>
              <a:t>2013/3/24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D2108-0516-4495-89EC-AACA7E4D925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54061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61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9097DBB5-8572-491C-8571-58DA5FEB96A6}" type="datetimeFigureOut">
              <a:rPr lang="zh-TW" altLang="en-US"/>
              <a:pPr>
                <a:defRPr/>
              </a:pPr>
              <a:t>2013/3/24</a:t>
            </a:fld>
            <a:endParaRPr lang="en-US" altLang="zh-TW"/>
          </a:p>
        </p:txBody>
      </p:sp>
      <p:sp>
        <p:nvSpPr>
          <p:cNvPr id="461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61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18502099-D4F0-415F-8E07-C2D28CB574A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82818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1297" r:id="rId1"/>
    <p:sldLayoutId id="2147501298" r:id="rId2"/>
    <p:sldLayoutId id="2147501299" r:id="rId3"/>
    <p:sldLayoutId id="2147501300" r:id="rId4"/>
    <p:sldLayoutId id="2147501301" r:id="rId5"/>
    <p:sldLayoutId id="2147501302" r:id="rId6"/>
    <p:sldLayoutId id="2147501303" r:id="rId7"/>
    <p:sldLayoutId id="2147501304" r:id="rId8"/>
    <p:sldLayoutId id="2147501305" r:id="rId9"/>
    <p:sldLayoutId id="2147501306" r:id="rId10"/>
    <p:sldLayoutId id="21475013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D877585-9926-410B-89A8-941825923B50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3/24/2013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23CD9BC-3142-46EC-8FF0-0BD8ABF615DA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93382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1427" r:id="rId1"/>
    <p:sldLayoutId id="2147501428" r:id="rId2"/>
    <p:sldLayoutId id="2147501429" r:id="rId3"/>
    <p:sldLayoutId id="2147501430" r:id="rId4"/>
    <p:sldLayoutId id="2147501431" r:id="rId5"/>
    <p:sldLayoutId id="2147501432" r:id="rId6"/>
    <p:sldLayoutId id="2147501433" r:id="rId7"/>
    <p:sldLayoutId id="2147501434" r:id="rId8"/>
    <p:sldLayoutId id="2147501435" r:id="rId9"/>
    <p:sldLayoutId id="2147501436" r:id="rId10"/>
    <p:sldLayoutId id="214750143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95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6781800" cy="43434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6600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祂是榮光的君王</a:t>
            </a:r>
            <a:r>
              <a:rPr lang="en-US" altLang="zh-TW" sz="6600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!</a:t>
            </a:r>
            <a:r>
              <a:rPr lang="en-US" altLang="zh-TW" sz="6600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6600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</a:br>
            <a:r>
              <a:rPr lang="en-US" altLang="zh-TW" sz="6600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6600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聖歌隊 </a:t>
            </a:r>
            <a:r>
              <a:rPr lang="zh-TW" altLang="en-US" dirty="0" smtClean="0">
                <a:solidFill>
                  <a:srgbClr val="FFFF00"/>
                </a:solidFill>
                <a:ea typeface="標楷體" pitchFamily="65" charset="-120"/>
              </a:rPr>
              <a:t>獻</a:t>
            </a:r>
            <a:r>
              <a:rPr lang="zh-TW" altLang="en-US" dirty="0">
                <a:solidFill>
                  <a:srgbClr val="FFFF00"/>
                </a:solidFill>
                <a:ea typeface="標楷體" pitchFamily="65" charset="-120"/>
              </a:rPr>
              <a:t>詩</a:t>
            </a:r>
            <a:endParaRPr lang="zh-TW" altLang="en-US" dirty="0" smtClean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1152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7200"/>
            <a:ext cx="6934200" cy="5715000"/>
          </a:xfrm>
          <a:solidFill>
            <a:srgbClr val="FFFFFF">
              <a:alpha val="90980"/>
            </a:srgbClr>
          </a:solidFill>
          <a:ln w="76200" cmpd="thinThick"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zh-TW" altLang="en-US" sz="6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至大的主</a:t>
            </a:r>
            <a:r>
              <a:rPr lang="en-US" sz="6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,</a:t>
            </a:r>
          </a:p>
          <a:p>
            <a:pPr>
              <a:spcBef>
                <a:spcPts val="0"/>
              </a:spcBef>
            </a:pPr>
            <a:r>
              <a:rPr lang="zh-TW" altLang="en-US" sz="6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值得咱的謳咾</a:t>
            </a:r>
            <a:r>
              <a:rPr lang="en-US" sz="6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. </a:t>
            </a:r>
          </a:p>
          <a:p>
            <a:pPr>
              <a:spcBef>
                <a:spcPts val="0"/>
              </a:spcBef>
            </a:pPr>
            <a:r>
              <a:rPr lang="zh-TW" altLang="en-US" sz="6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和散那咱的王</a:t>
            </a:r>
            <a:r>
              <a:rPr lang="en-US" altLang="zh-TW" sz="6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!</a:t>
            </a:r>
            <a:endParaRPr lang="en-US" sz="60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0"/>
              </a:spcBef>
            </a:pPr>
            <a:r>
              <a:rPr lang="zh-TW" altLang="en-US" sz="6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謳咾我主</a:t>
            </a:r>
            <a:endParaRPr lang="en-US" altLang="zh-TW" sz="60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0"/>
              </a:spcBef>
            </a:pPr>
            <a:r>
              <a:rPr lang="zh-TW" altLang="en-US" sz="6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咱著大聲謳咾</a:t>
            </a:r>
            <a:r>
              <a:rPr lang="en-US" sz="6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. </a:t>
            </a:r>
          </a:p>
          <a:p>
            <a:pPr>
              <a:spcBef>
                <a:spcPts val="0"/>
              </a:spcBef>
            </a:pPr>
            <a:r>
              <a:rPr lang="zh-TW" altLang="en-US" sz="6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祂是榮光的君王</a:t>
            </a:r>
            <a:r>
              <a:rPr lang="en-US" altLang="zh-TW" sz="6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!</a:t>
            </a:r>
            <a:endParaRPr lang="en-US" sz="60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1747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95" y="0"/>
            <a:ext cx="917089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20271" y="1524000"/>
            <a:ext cx="7633448" cy="3046988"/>
          </a:xfrm>
          <a:prstGeom prst="rect">
            <a:avLst/>
          </a:prstGeom>
          <a:solidFill>
            <a:srgbClr val="FFFFFF">
              <a:alpha val="87843"/>
            </a:srgb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歡喜，郇城的眾女子，</a:t>
            </a:r>
            <a:endParaRPr kumimoji="0" lang="en-US" altLang="zh-TW" sz="4800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你的王今日臨到</a:t>
            </a:r>
            <a:r>
              <a:rPr kumimoji="0" lang="en-US" altLang="zh-TW" sz="4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!</a:t>
            </a:r>
            <a:endParaRPr kumimoji="0" lang="en-US" sz="4800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展開雙手，迎接咱王</a:t>
            </a:r>
            <a:r>
              <a:rPr kumimoji="0" lang="en-US" sz="4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用棕樹枝迎接祂</a:t>
            </a:r>
            <a:endParaRPr kumimoji="0" lang="en-US" sz="4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2549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104900" y="457200"/>
            <a:ext cx="6934200" cy="5715000"/>
          </a:xfrm>
          <a:solidFill>
            <a:srgbClr val="FFFFFF">
              <a:alpha val="90980"/>
            </a:srgbClr>
          </a:solidFill>
          <a:ln w="76200" cmpd="thinThick"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zh-TW" altLang="en-US" sz="6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至大的主</a:t>
            </a:r>
            <a:r>
              <a:rPr lang="en-US" sz="6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,</a:t>
            </a:r>
          </a:p>
          <a:p>
            <a:pPr>
              <a:spcBef>
                <a:spcPts val="0"/>
              </a:spcBef>
            </a:pPr>
            <a:r>
              <a:rPr lang="zh-TW" altLang="en-US" sz="6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值得咱的謳咾</a:t>
            </a:r>
            <a:r>
              <a:rPr lang="en-US" sz="6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. </a:t>
            </a:r>
          </a:p>
          <a:p>
            <a:pPr>
              <a:spcBef>
                <a:spcPts val="0"/>
              </a:spcBef>
            </a:pPr>
            <a:r>
              <a:rPr lang="zh-TW" altLang="en-US" sz="6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和散那咱的王</a:t>
            </a:r>
            <a:r>
              <a:rPr lang="en-US" altLang="zh-TW" sz="6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!</a:t>
            </a:r>
            <a:endParaRPr lang="en-US" sz="60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0"/>
              </a:spcBef>
            </a:pPr>
            <a:r>
              <a:rPr lang="zh-TW" altLang="en-US" sz="6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謳咾我主</a:t>
            </a:r>
            <a:endParaRPr lang="en-US" altLang="zh-TW" sz="60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0"/>
              </a:spcBef>
            </a:pPr>
            <a:r>
              <a:rPr lang="zh-TW" altLang="en-US" sz="6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咱著大聲謳咾</a:t>
            </a:r>
            <a:r>
              <a:rPr lang="en-US" sz="6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. </a:t>
            </a:r>
          </a:p>
          <a:p>
            <a:pPr>
              <a:spcBef>
                <a:spcPts val="0"/>
              </a:spcBef>
            </a:pPr>
            <a:r>
              <a:rPr lang="zh-TW" altLang="en-US" sz="6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祂是榮光的君王</a:t>
            </a:r>
            <a:r>
              <a:rPr lang="en-US" altLang="zh-TW" sz="6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!</a:t>
            </a:r>
            <a:endParaRPr lang="en-US" sz="60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026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2000" contras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265" b="21798"/>
          <a:stretch/>
        </p:blipFill>
        <p:spPr bwMode="auto">
          <a:xfrm>
            <a:off x="-1" y="0"/>
            <a:ext cx="9144001" cy="68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2000" contras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674" t="27921" r="2084" b="3200"/>
          <a:stretch/>
        </p:blipFill>
        <p:spPr bwMode="auto">
          <a:xfrm>
            <a:off x="4571999" y="3426368"/>
            <a:ext cx="4550665" cy="3431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457200"/>
            <a:ext cx="6705600" cy="3416320"/>
          </a:xfrm>
          <a:prstGeom prst="rect">
            <a:avLst/>
          </a:prstGeom>
          <a:solidFill>
            <a:srgbClr val="984807">
              <a:alpha val="69020"/>
            </a:srgb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5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祂要賜福，萬王的王，</a:t>
            </a:r>
            <a:endParaRPr kumimoji="0" lang="en-US" altLang="zh-TW" sz="54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5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祂是佇主的名來的</a:t>
            </a:r>
            <a:r>
              <a:rPr kumimoji="0" lang="en-US" sz="5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.                           </a:t>
            </a:r>
            <a:endParaRPr kumimoji="0" lang="en-US" sz="54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5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舉起你頭，榮光的門， </a:t>
            </a:r>
            <a:r>
              <a:rPr kumimoji="0" lang="en-US" sz="5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</a:t>
            </a:r>
            <a:br>
              <a:rPr kumimoji="0" lang="en-US" sz="5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kumimoji="0" lang="zh-TW" altLang="en-US" sz="5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義的門著受舉起</a:t>
            </a:r>
            <a:r>
              <a:rPr kumimoji="0" lang="en-US" altLang="zh-TW" sz="5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.</a:t>
            </a:r>
            <a:r>
              <a:rPr kumimoji="0" lang="en-US" sz="5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endParaRPr kumimoji="0" lang="en-US" sz="5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5165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219200" y="1524000"/>
            <a:ext cx="6172200" cy="3416320"/>
          </a:xfrm>
          <a:prstGeom prst="rect">
            <a:avLst/>
          </a:prstGeom>
          <a:solidFill>
            <a:schemeClr val="bg1"/>
          </a:solidFill>
          <a:ln w="133350" cmpd="tri">
            <a:solidFill>
              <a:srgbClr val="996633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54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唱和散那，</a:t>
            </a:r>
            <a:endParaRPr kumimoji="0" lang="en-US" altLang="zh-TW" sz="5400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54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和散那咱的王。 </a:t>
            </a:r>
            <a:endParaRPr kumimoji="0" lang="en-US" altLang="zh-TW" sz="5400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54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唱和散那，</a:t>
            </a:r>
            <a:endParaRPr kumimoji="0" lang="en-US" altLang="zh-TW" sz="5400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54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祂是榮光的君王</a:t>
            </a:r>
            <a:r>
              <a:rPr kumimoji="0" lang="en-US" altLang="zh-TW" sz="54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.</a:t>
            </a:r>
            <a:endParaRPr kumimoji="0" lang="en-US" altLang="zh-TW" sz="54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4091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104900" y="457200"/>
            <a:ext cx="6934200" cy="5715000"/>
          </a:xfrm>
          <a:prstGeom prst="rect">
            <a:avLst/>
          </a:prstGeom>
          <a:solidFill>
            <a:srgbClr val="FFFFFF">
              <a:alpha val="90980"/>
            </a:srgbClr>
          </a:solidFill>
          <a:ln w="76200" cmpd="thinThick">
            <a:solidFill>
              <a:schemeClr val="accent3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至大的主</a:t>
            </a:r>
            <a:r>
              <a:rPr kumimoji="0" lang="en-US" sz="4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值得咱的謳咾</a:t>
            </a:r>
            <a:r>
              <a:rPr kumimoji="0" lang="en-US" sz="4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和散那咱的王</a:t>
            </a:r>
            <a:r>
              <a:rPr kumimoji="0" lang="en-US" altLang="zh-TW" sz="4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!</a:t>
            </a:r>
            <a:endParaRPr kumimoji="0" lang="en-US" sz="4800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謳咾我主</a:t>
            </a:r>
            <a:endParaRPr kumimoji="0" lang="en-US" altLang="zh-TW" sz="4800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咱著大聲謳咾</a:t>
            </a:r>
            <a:r>
              <a:rPr kumimoji="0" lang="en-US" sz="4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祂是榮光的君王</a:t>
            </a:r>
            <a:r>
              <a:rPr kumimoji="0" lang="en-US" altLang="zh-TW" sz="4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8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祂是榮光的君王</a:t>
            </a:r>
            <a:r>
              <a:rPr kumimoji="0" lang="en-US" altLang="zh-TW" sz="48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!</a:t>
            </a:r>
            <a:endParaRPr kumimoji="0" lang="en-US" sz="48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4800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0128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1_預設簡報設計">
  <a:themeElements>
    <a:clrScheme name="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DADADA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20_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0_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Designs\Lock And Key.pot</Template>
  <TotalTime>31508</TotalTime>
  <Words>219</Words>
  <Application>Microsoft Office PowerPoint</Application>
  <PresentationFormat>On-screen Show (4:3)</PresentationFormat>
  <Paragraphs>31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21_預設簡報設計</vt:lpstr>
      <vt:lpstr>Office Theme</vt:lpstr>
      <vt:lpstr>祂是榮光的君王!  聖歌隊 獻詩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08/22/2010 FPCOC Sunday Worship</dc:title>
  <dc:creator>tai</dc:creator>
  <cp:lastModifiedBy>Jonathan</cp:lastModifiedBy>
  <cp:revision>3552</cp:revision>
  <dcterms:created xsi:type="dcterms:W3CDTF">2005-02-27T07:43:32Z</dcterms:created>
  <dcterms:modified xsi:type="dcterms:W3CDTF">2013-03-25T02:56:55Z</dcterms:modified>
</cp:coreProperties>
</file>