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56" r:id="rId2"/>
    <p:sldMasterId id="2147483768" r:id="rId3"/>
    <p:sldMasterId id="2147483780" r:id="rId4"/>
    <p:sldMasterId id="2147483792" r:id="rId5"/>
    <p:sldMasterId id="2147483804" r:id="rId6"/>
    <p:sldMasterId id="2147483816" r:id="rId7"/>
    <p:sldMasterId id="2147483828" r:id="rId8"/>
  </p:sldMasterIdLst>
  <p:notesMasterIdLst>
    <p:notesMasterId r:id="rId52"/>
  </p:notesMasterIdLst>
  <p:sldIdLst>
    <p:sldId id="256" r:id="rId9"/>
    <p:sldId id="262" r:id="rId10"/>
    <p:sldId id="261" r:id="rId11"/>
    <p:sldId id="257" r:id="rId12"/>
    <p:sldId id="263" r:id="rId13"/>
    <p:sldId id="264" r:id="rId14"/>
    <p:sldId id="265" r:id="rId15"/>
    <p:sldId id="266" r:id="rId16"/>
    <p:sldId id="267" r:id="rId17"/>
    <p:sldId id="268" r:id="rId18"/>
    <p:sldId id="304" r:id="rId19"/>
    <p:sldId id="269" r:id="rId20"/>
    <p:sldId id="270" r:id="rId21"/>
    <p:sldId id="271" r:id="rId22"/>
    <p:sldId id="272"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9ABDA322-F50D-465C-8368-8F5900E95ADD}">
          <p14:sldIdLst>
            <p14:sldId id="256"/>
            <p14:sldId id="262"/>
            <p14:sldId id="261"/>
            <p14:sldId id="257"/>
            <p14:sldId id="263"/>
            <p14:sldId id="264"/>
            <p14:sldId id="265"/>
            <p14:sldId id="266"/>
            <p14:sldId id="267"/>
            <p14:sldId id="268"/>
            <p14:sldId id="304"/>
          </p14:sldIdLst>
        </p14:section>
        <p14:section name="In the Garden He Prayed" id="{6E9F1922-74C8-46B1-B6B9-209889C19193}">
          <p14:sldIdLst>
            <p14:sldId id="269"/>
            <p14:sldId id="270"/>
            <p14:sldId id="271"/>
            <p14:sldId id="272"/>
            <p14:sldId id="276"/>
            <p14:sldId id="277"/>
            <p14:sldId id="278"/>
            <p14:sldId id="279"/>
            <p14:sldId id="280"/>
            <p14:sldId id="281"/>
          </p14:sldIdLst>
        </p14:section>
        <p14:section name="Via Dolorosa" id="{9AC9C3CF-8F62-4DD2-AF63-F84139818D27}">
          <p14:sldIdLst>
            <p14:sldId id="282"/>
            <p14:sldId id="283"/>
            <p14:sldId id="284"/>
            <p14:sldId id="285"/>
            <p14:sldId id="286"/>
            <p14:sldId id="287"/>
            <p14:sldId id="288"/>
            <p14:sldId id="289"/>
            <p14:sldId id="290"/>
            <p14:sldId id="291"/>
            <p14:sldId id="292"/>
            <p14:sldId id="293"/>
          </p14:sldIdLst>
        </p14:section>
        <p14:section name="Calvary's Love" id="{C3DFDB7B-A425-47AA-8F60-E9E0663DCE39}">
          <p14:sldIdLst>
            <p14:sldId id="294"/>
            <p14:sldId id="295"/>
            <p14:sldId id="296"/>
            <p14:sldId id="297"/>
            <p14:sldId id="298"/>
            <p14:sldId id="299"/>
            <p14:sldId id="300"/>
            <p14:sldId id="301"/>
            <p14:sldId id="302"/>
            <p14:sldId id="30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6255"/>
    <a:srgbClr val="C58D01"/>
    <a:srgbClr val="456A1C"/>
    <a:srgbClr val="6CA62C"/>
    <a:srgbClr val="5931ED"/>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2527" autoAdjust="0"/>
    <p:restoredTop sz="94660"/>
  </p:normalViewPr>
  <p:slideViewPr>
    <p:cSldViewPr>
      <p:cViewPr varScale="1">
        <p:scale>
          <a:sx n="69" d="100"/>
          <a:sy n="69" d="100"/>
        </p:scale>
        <p:origin x="-1182"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7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F822AF60-0A44-4BE4-B597-876AC324473F}" type="datetimeFigureOut">
              <a:rPr lang="en-US"/>
              <a:pPr>
                <a:defRPr/>
              </a:pPr>
              <a:t>3/31/2013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78554AB8-D906-44E2-A7AA-13E19B13FF55}" type="slidenum">
              <a:rPr lang="en-US"/>
              <a:pPr>
                <a:defRPr/>
              </a:pPr>
              <a:t>‹#›</a:t>
            </a:fld>
            <a:endParaRPr lang="en-US"/>
          </a:p>
        </p:txBody>
      </p:sp>
    </p:spTree>
    <p:extLst>
      <p:ext uri="{BB962C8B-B14F-4D97-AF65-F5344CB8AC3E}">
        <p14:creationId xmlns:p14="http://schemas.microsoft.com/office/powerpoint/2010/main" val="42343784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A0611D-41EF-4C50-A978-EF8CEA6E2980}"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09258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fld id="{2BBB8819-B5AF-46F4-8680-E9F04D236149}" type="datetimeFigureOut">
              <a:rPr lang="en-US"/>
              <a:pPr>
                <a:defRPr/>
              </a:pPr>
              <a:t>3/31/2013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1973EDDE-58F5-466E-AC10-448216034917}" type="slidenum">
              <a:rPr lang="en-US"/>
              <a:pPr>
                <a:defRPr/>
              </a:pPr>
              <a:t>‹#›</a:t>
            </a:fld>
            <a:endParaRPr lang="en-US"/>
          </a:p>
        </p:txBody>
      </p:sp>
    </p:spTree>
    <p:extLst>
      <p:ext uri="{BB962C8B-B14F-4D97-AF65-F5344CB8AC3E}">
        <p14:creationId xmlns:p14="http://schemas.microsoft.com/office/powerpoint/2010/main" val="2404884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DCE6452E-7BC9-42BB-AFFF-A92A719DADB8}" type="datetimeFigureOut">
              <a:rPr lang="en-US"/>
              <a:pPr>
                <a:defRPr/>
              </a:pPr>
              <a:t>3/31/2013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23F0C79F-F397-48FB-9168-2D2941C247C5}" type="slidenum">
              <a:rPr lang="en-US"/>
              <a:pPr>
                <a:defRPr/>
              </a:pPr>
              <a:t>‹#›</a:t>
            </a:fld>
            <a:endParaRPr lang="en-US"/>
          </a:p>
        </p:txBody>
      </p:sp>
    </p:spTree>
    <p:extLst>
      <p:ext uri="{BB962C8B-B14F-4D97-AF65-F5344CB8AC3E}">
        <p14:creationId xmlns:p14="http://schemas.microsoft.com/office/powerpoint/2010/main" val="1904847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BEED6B79-78A5-4108-9192-633D2955482D}" type="datetimeFigureOut">
              <a:rPr lang="en-US"/>
              <a:pPr>
                <a:defRPr/>
              </a:pPr>
              <a:t>3/31/2013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4D53D704-1CE0-4454-8AFF-179FD9155C5B}" type="slidenum">
              <a:rPr lang="en-US"/>
              <a:pPr>
                <a:defRPr/>
              </a:pPr>
              <a:t>‹#›</a:t>
            </a:fld>
            <a:endParaRPr lang="en-US"/>
          </a:p>
        </p:txBody>
      </p:sp>
    </p:spTree>
    <p:extLst>
      <p:ext uri="{BB962C8B-B14F-4D97-AF65-F5344CB8AC3E}">
        <p14:creationId xmlns:p14="http://schemas.microsoft.com/office/powerpoint/2010/main" val="3462112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877585-9926-410B-89A8-941825923B50}" type="datetimeFigureOut">
              <a:rPr lang="en-US" smtClean="0">
                <a:solidFill>
                  <a:prstClr val="black">
                    <a:tint val="75000"/>
                  </a:prstClr>
                </a:solidFill>
              </a:rPr>
              <a:pPr/>
              <a:t>3/31/2013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435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877585-9926-410B-89A8-941825923B50}" type="datetimeFigureOut">
              <a:rPr lang="en-US" smtClean="0">
                <a:solidFill>
                  <a:prstClr val="black">
                    <a:tint val="75000"/>
                  </a:prstClr>
                </a:solidFill>
              </a:rPr>
              <a:pPr/>
              <a:t>3/31/2013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8607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877585-9926-410B-89A8-941825923B50}" type="datetimeFigureOut">
              <a:rPr lang="en-US" smtClean="0">
                <a:solidFill>
                  <a:prstClr val="black">
                    <a:tint val="75000"/>
                  </a:prstClr>
                </a:solidFill>
              </a:rPr>
              <a:pPr/>
              <a:t>3/31/2013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4575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877585-9926-410B-89A8-941825923B50}" type="datetimeFigureOut">
              <a:rPr lang="en-US" smtClean="0">
                <a:solidFill>
                  <a:prstClr val="black">
                    <a:tint val="75000"/>
                  </a:prstClr>
                </a:solidFill>
              </a:rPr>
              <a:pPr/>
              <a:t>3/31/2013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668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877585-9926-410B-89A8-941825923B50}" type="datetimeFigureOut">
              <a:rPr lang="en-US" smtClean="0">
                <a:solidFill>
                  <a:prstClr val="black">
                    <a:tint val="75000"/>
                  </a:prstClr>
                </a:solidFill>
              </a:rPr>
              <a:pPr/>
              <a:t>3/31/2013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219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877585-9926-410B-89A8-941825923B50}" type="datetimeFigureOut">
              <a:rPr lang="en-US" smtClean="0">
                <a:solidFill>
                  <a:prstClr val="black">
                    <a:tint val="75000"/>
                  </a:prstClr>
                </a:solidFill>
              </a:rPr>
              <a:pPr/>
              <a:t>3/31/2013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4612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77585-9926-410B-89A8-941825923B50}" type="datetimeFigureOut">
              <a:rPr lang="en-US" smtClean="0">
                <a:solidFill>
                  <a:prstClr val="black">
                    <a:tint val="75000"/>
                  </a:prstClr>
                </a:solidFill>
              </a:rPr>
              <a:pPr/>
              <a:t>3/31/2013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815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877585-9926-410B-89A8-941825923B50}" type="datetimeFigureOut">
              <a:rPr lang="en-US" smtClean="0">
                <a:solidFill>
                  <a:prstClr val="black">
                    <a:tint val="75000"/>
                  </a:prstClr>
                </a:solidFill>
              </a:rPr>
              <a:pPr/>
              <a:t>3/31/2013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584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CDDA4776-15DA-4E4B-81E3-4914049ECE10}" type="datetimeFigureOut">
              <a:rPr lang="en-US"/>
              <a:pPr>
                <a:defRPr/>
              </a:pPr>
              <a:t>3/31/2013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557BD340-2F73-43CF-9161-B11662177DA0}" type="slidenum">
              <a:rPr lang="en-US"/>
              <a:pPr>
                <a:defRPr/>
              </a:pPr>
              <a:t>‹#›</a:t>
            </a:fld>
            <a:endParaRPr lang="en-US"/>
          </a:p>
        </p:txBody>
      </p:sp>
    </p:spTree>
    <p:extLst>
      <p:ext uri="{BB962C8B-B14F-4D97-AF65-F5344CB8AC3E}">
        <p14:creationId xmlns:p14="http://schemas.microsoft.com/office/powerpoint/2010/main" val="3015889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877585-9926-410B-89A8-941825923B50}" type="datetimeFigureOut">
              <a:rPr lang="en-US" smtClean="0">
                <a:solidFill>
                  <a:prstClr val="black">
                    <a:tint val="75000"/>
                  </a:prstClr>
                </a:solidFill>
              </a:rPr>
              <a:pPr/>
              <a:t>3/31/2013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0448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877585-9926-410B-89A8-941825923B50}" type="datetimeFigureOut">
              <a:rPr lang="en-US" smtClean="0">
                <a:solidFill>
                  <a:prstClr val="black">
                    <a:tint val="75000"/>
                  </a:prstClr>
                </a:solidFill>
              </a:rPr>
              <a:pPr/>
              <a:t>3/31/2013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90372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877585-9926-410B-89A8-941825923B50}" type="datetimeFigureOut">
              <a:rPr lang="en-US" smtClean="0">
                <a:solidFill>
                  <a:prstClr val="black">
                    <a:tint val="75000"/>
                  </a:prstClr>
                </a:solidFill>
              </a:rPr>
              <a:pPr/>
              <a:t>3/31/2013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CD9BC-3142-46EC-8FF0-0BD8ABF615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222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B90576-EC6F-4385-B91B-5353E7AD4D4D}"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32177038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ADDA1D-E7B7-4A85-866D-4BB0D215AAC3}"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4172450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81E518-17AA-4BAA-B98A-2974D78F9D2D}"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2316776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2C2B32-097F-46EC-98DD-1B1ED603B96E}"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1833682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E025A8C-AC73-4955-B3D6-A04528CFD199}"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10018714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2CD5223-5127-4949-AA19-102753F1E5C1}"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42762240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853DB6E-75C1-4D25-BB45-F6DEAEBD0B2D}"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2970008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0118E58-A3FD-4788-A355-45C3BC8FAE25}" type="datetimeFigureOut">
              <a:rPr lang="en-US"/>
              <a:pPr>
                <a:defRPr/>
              </a:pPr>
              <a:t>3/31/2013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76421F1-8340-4B88-9B53-8C4DD34B5022}" type="slidenum">
              <a:rPr lang="en-US"/>
              <a:pPr>
                <a:defRPr/>
              </a:pPr>
              <a:t>‹#›</a:t>
            </a:fld>
            <a:endParaRPr lang="en-US"/>
          </a:p>
        </p:txBody>
      </p:sp>
    </p:spTree>
    <p:extLst>
      <p:ext uri="{BB962C8B-B14F-4D97-AF65-F5344CB8AC3E}">
        <p14:creationId xmlns:p14="http://schemas.microsoft.com/office/powerpoint/2010/main" val="3434175139"/>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DDBC8A-DD05-4886-A2E1-ECCFCE605134}"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15035251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83D933-04F0-4255-BEAC-32EDC1E444CB}"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40701120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5AA6C9-65D3-4779-AC36-15FB931D8438}"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23251946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85176E-0B8E-4860-9309-AE4C039FB16B}"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18736335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zh-TW">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C36CEE04-2F27-4B92-B826-129876AB9C3B}" type="slidenum">
              <a:rPr lang="en-US" altLang="zh-TW">
                <a:solidFill>
                  <a:srgbClr val="FFFFFF"/>
                </a:solidFill>
              </a:rPr>
              <a:pPr/>
              <a:t>‹#›</a:t>
            </a:fld>
            <a:endParaRPr lang="en-US" altLang="zh-TW">
              <a:solidFill>
                <a:srgbClr val="FFFFFF"/>
              </a:solidFill>
            </a:endParaRPr>
          </a:p>
        </p:txBody>
      </p:sp>
    </p:spTree>
    <p:extLst>
      <p:ext uri="{BB962C8B-B14F-4D97-AF65-F5344CB8AC3E}">
        <p14:creationId xmlns:p14="http://schemas.microsoft.com/office/powerpoint/2010/main" val="2063708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TW">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AE76B5C-B545-4D8D-BF33-51C4F2E45B43}" type="slidenum">
              <a:rPr lang="en-US" altLang="zh-TW">
                <a:solidFill>
                  <a:srgbClr val="FFFFFF"/>
                </a:solidFill>
              </a:rPr>
              <a:pPr/>
              <a:t>‹#›</a:t>
            </a:fld>
            <a:endParaRPr lang="en-US" altLang="zh-TW">
              <a:solidFill>
                <a:srgbClr val="FFFFFF"/>
              </a:solidFill>
            </a:endParaRPr>
          </a:p>
        </p:txBody>
      </p:sp>
    </p:spTree>
    <p:extLst>
      <p:ext uri="{BB962C8B-B14F-4D97-AF65-F5344CB8AC3E}">
        <p14:creationId xmlns:p14="http://schemas.microsoft.com/office/powerpoint/2010/main" val="6296772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zh-TW">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B139BD4-785F-4E68-AFDB-B088F4FB0006}" type="slidenum">
              <a:rPr lang="en-US" altLang="zh-TW">
                <a:solidFill>
                  <a:srgbClr val="FFFFFF"/>
                </a:solidFill>
              </a:rPr>
              <a:pPr/>
              <a:t>‹#›</a:t>
            </a:fld>
            <a:endParaRPr lang="en-US" altLang="zh-TW">
              <a:solidFill>
                <a:srgbClr val="FFFFFF"/>
              </a:solidFill>
            </a:endParaRPr>
          </a:p>
        </p:txBody>
      </p:sp>
    </p:spTree>
    <p:extLst>
      <p:ext uri="{BB962C8B-B14F-4D97-AF65-F5344CB8AC3E}">
        <p14:creationId xmlns:p14="http://schemas.microsoft.com/office/powerpoint/2010/main" val="7165661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zh-TW">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zh-TW">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43FF5B66-D8E8-4FCB-937B-423158B392A5}" type="slidenum">
              <a:rPr lang="en-US" altLang="zh-TW">
                <a:solidFill>
                  <a:srgbClr val="FFFFFF"/>
                </a:solidFill>
              </a:rPr>
              <a:pPr/>
              <a:t>‹#›</a:t>
            </a:fld>
            <a:endParaRPr lang="en-US" altLang="zh-TW">
              <a:solidFill>
                <a:srgbClr val="FFFFFF"/>
              </a:solidFill>
            </a:endParaRPr>
          </a:p>
        </p:txBody>
      </p:sp>
    </p:spTree>
    <p:extLst>
      <p:ext uri="{BB962C8B-B14F-4D97-AF65-F5344CB8AC3E}">
        <p14:creationId xmlns:p14="http://schemas.microsoft.com/office/powerpoint/2010/main" val="9207331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zh-TW">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zh-TW">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87E0C11-D937-4D65-B96A-DFAB589FACDD}" type="slidenum">
              <a:rPr lang="en-US" altLang="zh-TW">
                <a:solidFill>
                  <a:srgbClr val="FFFFFF"/>
                </a:solidFill>
              </a:rPr>
              <a:pPr/>
              <a:t>‹#›</a:t>
            </a:fld>
            <a:endParaRPr lang="en-US" altLang="zh-TW">
              <a:solidFill>
                <a:srgbClr val="FFFFFF"/>
              </a:solidFill>
            </a:endParaRPr>
          </a:p>
        </p:txBody>
      </p:sp>
    </p:spTree>
    <p:extLst>
      <p:ext uri="{BB962C8B-B14F-4D97-AF65-F5344CB8AC3E}">
        <p14:creationId xmlns:p14="http://schemas.microsoft.com/office/powerpoint/2010/main" val="23215422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zh-TW">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zh-TW">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8DE8FBDA-432A-4C1E-AE5A-2E96E3BB28C4}" type="slidenum">
              <a:rPr lang="en-US" altLang="zh-TW">
                <a:solidFill>
                  <a:srgbClr val="FFFFFF"/>
                </a:solidFill>
              </a:rPr>
              <a:pPr/>
              <a:t>‹#›</a:t>
            </a:fld>
            <a:endParaRPr lang="en-US" altLang="zh-TW">
              <a:solidFill>
                <a:srgbClr val="FFFFFF"/>
              </a:solidFill>
            </a:endParaRPr>
          </a:p>
        </p:txBody>
      </p:sp>
    </p:spTree>
    <p:extLst>
      <p:ext uri="{BB962C8B-B14F-4D97-AF65-F5344CB8AC3E}">
        <p14:creationId xmlns:p14="http://schemas.microsoft.com/office/powerpoint/2010/main" val="3240992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0E72FB5D-582E-46A9-AD96-DC536FF8F691}" type="datetimeFigureOut">
              <a:rPr lang="en-US"/>
              <a:pPr>
                <a:defRPr/>
              </a:pPr>
              <a:t>3/31/2013</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A28BEC0F-1D56-4462-986C-33988F868B78}" type="slidenum">
              <a:rPr lang="en-US"/>
              <a:pPr>
                <a:defRPr/>
              </a:pPr>
              <a:t>‹#›</a:t>
            </a:fld>
            <a:endParaRPr lang="en-US"/>
          </a:p>
        </p:txBody>
      </p:sp>
    </p:spTree>
    <p:extLst>
      <p:ext uri="{BB962C8B-B14F-4D97-AF65-F5344CB8AC3E}">
        <p14:creationId xmlns:p14="http://schemas.microsoft.com/office/powerpoint/2010/main" val="13578665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zh-TW">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zh-TW">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4F7BE69E-69AD-49D7-A62A-FBC80B31C7DC}" type="slidenum">
              <a:rPr lang="en-US" altLang="zh-TW">
                <a:solidFill>
                  <a:srgbClr val="FFFFFF"/>
                </a:solidFill>
              </a:rPr>
              <a:pPr/>
              <a:t>‹#›</a:t>
            </a:fld>
            <a:endParaRPr lang="en-US" altLang="zh-TW">
              <a:solidFill>
                <a:srgbClr val="FFFFFF"/>
              </a:solidFill>
            </a:endParaRPr>
          </a:p>
        </p:txBody>
      </p:sp>
    </p:spTree>
    <p:extLst>
      <p:ext uri="{BB962C8B-B14F-4D97-AF65-F5344CB8AC3E}">
        <p14:creationId xmlns:p14="http://schemas.microsoft.com/office/powerpoint/2010/main" val="39538143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TW">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zh-TW">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B6AD6AF2-F647-4E32-AC20-54A6B6961DB8}" type="slidenum">
              <a:rPr lang="en-US" altLang="zh-TW">
                <a:solidFill>
                  <a:srgbClr val="FFFFFF"/>
                </a:solidFill>
              </a:rPr>
              <a:pPr/>
              <a:t>‹#›</a:t>
            </a:fld>
            <a:endParaRPr lang="en-US" altLang="zh-TW">
              <a:solidFill>
                <a:srgbClr val="FFFFFF"/>
              </a:solidFill>
            </a:endParaRPr>
          </a:p>
        </p:txBody>
      </p:sp>
    </p:spTree>
    <p:extLst>
      <p:ext uri="{BB962C8B-B14F-4D97-AF65-F5344CB8AC3E}">
        <p14:creationId xmlns:p14="http://schemas.microsoft.com/office/powerpoint/2010/main" val="1624251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TW">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zh-TW">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7F38BE03-9E70-4D7B-909C-6642895A7857}" type="slidenum">
              <a:rPr lang="en-US" altLang="zh-TW">
                <a:solidFill>
                  <a:srgbClr val="FFFFFF"/>
                </a:solidFill>
              </a:rPr>
              <a:pPr/>
              <a:t>‹#›</a:t>
            </a:fld>
            <a:endParaRPr lang="en-US" altLang="zh-TW">
              <a:solidFill>
                <a:srgbClr val="FFFFFF"/>
              </a:solidFill>
            </a:endParaRPr>
          </a:p>
        </p:txBody>
      </p:sp>
    </p:spTree>
    <p:extLst>
      <p:ext uri="{BB962C8B-B14F-4D97-AF65-F5344CB8AC3E}">
        <p14:creationId xmlns:p14="http://schemas.microsoft.com/office/powerpoint/2010/main" val="12624084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TW">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31E704F-1F06-4E28-8BAA-C8C79BCF7D49}" type="slidenum">
              <a:rPr lang="en-US" altLang="zh-TW">
                <a:solidFill>
                  <a:srgbClr val="FFFFFF"/>
                </a:solidFill>
              </a:rPr>
              <a:pPr/>
              <a:t>‹#›</a:t>
            </a:fld>
            <a:endParaRPr lang="en-US" altLang="zh-TW">
              <a:solidFill>
                <a:srgbClr val="FFFFFF"/>
              </a:solidFill>
            </a:endParaRPr>
          </a:p>
        </p:txBody>
      </p:sp>
    </p:spTree>
    <p:extLst>
      <p:ext uri="{BB962C8B-B14F-4D97-AF65-F5344CB8AC3E}">
        <p14:creationId xmlns:p14="http://schemas.microsoft.com/office/powerpoint/2010/main" val="42586382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zh-TW">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86827B66-6E7D-4E63-BEBB-1002E66D36F3}" type="slidenum">
              <a:rPr lang="en-US" altLang="zh-TW">
                <a:solidFill>
                  <a:srgbClr val="FFFFFF"/>
                </a:solidFill>
              </a:rPr>
              <a:pPr/>
              <a:t>‹#›</a:t>
            </a:fld>
            <a:endParaRPr lang="en-US" altLang="zh-TW">
              <a:solidFill>
                <a:srgbClr val="FFFFFF"/>
              </a:solidFill>
            </a:endParaRPr>
          </a:p>
        </p:txBody>
      </p:sp>
    </p:spTree>
    <p:extLst>
      <p:ext uri="{BB962C8B-B14F-4D97-AF65-F5344CB8AC3E}">
        <p14:creationId xmlns:p14="http://schemas.microsoft.com/office/powerpoint/2010/main" val="34160152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DD7502-800A-493F-8399-8421FAA3B804}" type="datetimeFigureOut">
              <a:rPr lang="en-US" smtClean="0">
                <a:solidFill>
                  <a:prstClr val="black">
                    <a:tint val="75000"/>
                  </a:prstClr>
                </a:solidFill>
              </a:rPr>
              <a:pPr/>
              <a:t>3/31/2013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087FD3-463D-415E-84E8-35C6E0F0F0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83481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DD7502-800A-493F-8399-8421FAA3B804}" type="datetimeFigureOut">
              <a:rPr lang="en-US" smtClean="0">
                <a:solidFill>
                  <a:prstClr val="black">
                    <a:tint val="75000"/>
                  </a:prstClr>
                </a:solidFill>
              </a:rPr>
              <a:pPr/>
              <a:t>3/31/2013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087FD3-463D-415E-84E8-35C6E0F0F0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0042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DD7502-800A-493F-8399-8421FAA3B804}" type="datetimeFigureOut">
              <a:rPr lang="en-US" smtClean="0">
                <a:solidFill>
                  <a:prstClr val="black">
                    <a:tint val="75000"/>
                  </a:prstClr>
                </a:solidFill>
              </a:rPr>
              <a:pPr/>
              <a:t>3/31/2013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087FD3-463D-415E-84E8-35C6E0F0F0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74674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DD7502-800A-493F-8399-8421FAA3B804}" type="datetimeFigureOut">
              <a:rPr lang="en-US" smtClean="0">
                <a:solidFill>
                  <a:prstClr val="black">
                    <a:tint val="75000"/>
                  </a:prstClr>
                </a:solidFill>
              </a:rPr>
              <a:pPr/>
              <a:t>3/31/2013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087FD3-463D-415E-84E8-35C6E0F0F0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7223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DD7502-800A-493F-8399-8421FAA3B804}" type="datetimeFigureOut">
              <a:rPr lang="en-US" smtClean="0">
                <a:solidFill>
                  <a:prstClr val="black">
                    <a:tint val="75000"/>
                  </a:prstClr>
                </a:solidFill>
              </a:rPr>
              <a:pPr/>
              <a:t>3/31/2013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A087FD3-463D-415E-84E8-35C6E0F0F0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5177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C19AD581-855E-4FD5-A6B4-A72C12860D07}" type="datetimeFigureOut">
              <a:rPr lang="en-US"/>
              <a:pPr>
                <a:defRPr/>
              </a:pPr>
              <a:t>3/31/2013</a:t>
            </a:fld>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A65599D8-2A84-4A47-948B-26E8994E4246}" type="slidenum">
              <a:rPr lang="en-US"/>
              <a:pPr>
                <a:defRPr/>
              </a:pPr>
              <a:t>‹#›</a:t>
            </a:fld>
            <a:endParaRPr lang="en-US"/>
          </a:p>
        </p:txBody>
      </p:sp>
    </p:spTree>
    <p:extLst>
      <p:ext uri="{BB962C8B-B14F-4D97-AF65-F5344CB8AC3E}">
        <p14:creationId xmlns:p14="http://schemas.microsoft.com/office/powerpoint/2010/main" val="1276082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DD7502-800A-493F-8399-8421FAA3B804}" type="datetimeFigureOut">
              <a:rPr lang="en-US" smtClean="0">
                <a:solidFill>
                  <a:prstClr val="black">
                    <a:tint val="75000"/>
                  </a:prstClr>
                </a:solidFill>
              </a:rPr>
              <a:pPr/>
              <a:t>3/31/2013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A087FD3-463D-415E-84E8-35C6E0F0F0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4220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DD7502-800A-493F-8399-8421FAA3B804}" type="datetimeFigureOut">
              <a:rPr lang="en-US" smtClean="0">
                <a:solidFill>
                  <a:prstClr val="black">
                    <a:tint val="75000"/>
                  </a:prstClr>
                </a:solidFill>
              </a:rPr>
              <a:pPr/>
              <a:t>3/31/2013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A087FD3-463D-415E-84E8-35C6E0F0F0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99752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DD7502-800A-493F-8399-8421FAA3B804}" type="datetimeFigureOut">
              <a:rPr lang="en-US" smtClean="0">
                <a:solidFill>
                  <a:prstClr val="black">
                    <a:tint val="75000"/>
                  </a:prstClr>
                </a:solidFill>
              </a:rPr>
              <a:pPr/>
              <a:t>3/31/2013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087FD3-463D-415E-84E8-35C6E0F0F0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78031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DD7502-800A-493F-8399-8421FAA3B804}" type="datetimeFigureOut">
              <a:rPr lang="en-US" smtClean="0">
                <a:solidFill>
                  <a:prstClr val="black">
                    <a:tint val="75000"/>
                  </a:prstClr>
                </a:solidFill>
              </a:rPr>
              <a:pPr/>
              <a:t>3/31/2013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A087FD3-463D-415E-84E8-35C6E0F0F0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8496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DD7502-800A-493F-8399-8421FAA3B804}" type="datetimeFigureOut">
              <a:rPr lang="en-US" smtClean="0">
                <a:solidFill>
                  <a:prstClr val="black">
                    <a:tint val="75000"/>
                  </a:prstClr>
                </a:solidFill>
              </a:rPr>
              <a:pPr/>
              <a:t>3/31/2013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087FD3-463D-415E-84E8-35C6E0F0F0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69631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DD7502-800A-493F-8399-8421FAA3B804}" type="datetimeFigureOut">
              <a:rPr lang="en-US" smtClean="0">
                <a:solidFill>
                  <a:prstClr val="black">
                    <a:tint val="75000"/>
                  </a:prstClr>
                </a:solidFill>
              </a:rPr>
              <a:pPr/>
              <a:t>3/31/2013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A087FD3-463D-415E-84E8-35C6E0F0F01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39165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7D9D8C-C91B-4E01-8B1D-270A3DF12F12}" type="datetimeFigureOut">
              <a:rPr lang="en-US" smtClean="0">
                <a:solidFill>
                  <a:prstClr val="black">
                    <a:tint val="75000"/>
                  </a:prstClr>
                </a:solidFill>
              </a:rPr>
              <a:pPr/>
              <a:t>3/31/2013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C216D4-7C32-4E0B-8622-DE790FF41A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77926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7D9D8C-C91B-4E01-8B1D-270A3DF12F12}" type="datetimeFigureOut">
              <a:rPr lang="en-US" smtClean="0">
                <a:solidFill>
                  <a:prstClr val="black">
                    <a:tint val="75000"/>
                  </a:prstClr>
                </a:solidFill>
              </a:rPr>
              <a:pPr/>
              <a:t>3/31/2013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C216D4-7C32-4E0B-8622-DE790FF41A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77658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7D9D8C-C91B-4E01-8B1D-270A3DF12F12}" type="datetimeFigureOut">
              <a:rPr lang="en-US" smtClean="0">
                <a:solidFill>
                  <a:prstClr val="black">
                    <a:tint val="75000"/>
                  </a:prstClr>
                </a:solidFill>
              </a:rPr>
              <a:pPr/>
              <a:t>3/31/2013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C216D4-7C32-4E0B-8622-DE790FF41A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65526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7D9D8C-C91B-4E01-8B1D-270A3DF12F12}" type="datetimeFigureOut">
              <a:rPr lang="en-US" smtClean="0">
                <a:solidFill>
                  <a:prstClr val="black">
                    <a:tint val="75000"/>
                  </a:prstClr>
                </a:solidFill>
              </a:rPr>
              <a:pPr/>
              <a:t>3/31/2013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C216D4-7C32-4E0B-8622-DE790FF41A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10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E9D042C6-0C7E-45F3-932B-14DA03AB656D}" type="datetimeFigureOut">
              <a:rPr lang="en-US"/>
              <a:pPr>
                <a:defRPr/>
              </a:pPr>
              <a:t>3/31/2013</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1EB153B8-294B-4974-B7F6-457A0AEC1272}" type="slidenum">
              <a:rPr lang="en-US"/>
              <a:pPr>
                <a:defRPr/>
              </a:pPr>
              <a:t>‹#›</a:t>
            </a:fld>
            <a:endParaRPr lang="en-US"/>
          </a:p>
        </p:txBody>
      </p:sp>
    </p:spTree>
    <p:extLst>
      <p:ext uri="{BB962C8B-B14F-4D97-AF65-F5344CB8AC3E}">
        <p14:creationId xmlns:p14="http://schemas.microsoft.com/office/powerpoint/2010/main" val="35477906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7D9D8C-C91B-4E01-8B1D-270A3DF12F12}" type="datetimeFigureOut">
              <a:rPr lang="en-US" smtClean="0">
                <a:solidFill>
                  <a:prstClr val="black">
                    <a:tint val="75000"/>
                  </a:prstClr>
                </a:solidFill>
              </a:rPr>
              <a:pPr/>
              <a:t>3/31/2013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AC216D4-7C32-4E0B-8622-DE790FF41A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12824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7D9D8C-C91B-4E01-8B1D-270A3DF12F12}" type="datetimeFigureOut">
              <a:rPr lang="en-US" smtClean="0">
                <a:solidFill>
                  <a:prstClr val="black">
                    <a:tint val="75000"/>
                  </a:prstClr>
                </a:solidFill>
              </a:rPr>
              <a:pPr/>
              <a:t>3/31/2013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AC216D4-7C32-4E0B-8622-DE790FF41A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3859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7D9D8C-C91B-4E01-8B1D-270A3DF12F12}" type="datetimeFigureOut">
              <a:rPr lang="en-US" smtClean="0">
                <a:solidFill>
                  <a:prstClr val="black">
                    <a:tint val="75000"/>
                  </a:prstClr>
                </a:solidFill>
              </a:rPr>
              <a:pPr/>
              <a:t>3/31/2013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AC216D4-7C32-4E0B-8622-DE790FF41A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780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7D9D8C-C91B-4E01-8B1D-270A3DF12F12}" type="datetimeFigureOut">
              <a:rPr lang="en-US" smtClean="0">
                <a:solidFill>
                  <a:prstClr val="black">
                    <a:tint val="75000"/>
                  </a:prstClr>
                </a:solidFill>
              </a:rPr>
              <a:pPr/>
              <a:t>3/31/2013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C216D4-7C32-4E0B-8622-DE790FF41A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30283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7D9D8C-C91B-4E01-8B1D-270A3DF12F12}" type="datetimeFigureOut">
              <a:rPr lang="en-US" smtClean="0">
                <a:solidFill>
                  <a:prstClr val="black">
                    <a:tint val="75000"/>
                  </a:prstClr>
                </a:solidFill>
              </a:rPr>
              <a:pPr/>
              <a:t>3/31/2013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AC216D4-7C32-4E0B-8622-DE790FF41A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7406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7D9D8C-C91B-4E01-8B1D-270A3DF12F12}" type="datetimeFigureOut">
              <a:rPr lang="en-US" smtClean="0">
                <a:solidFill>
                  <a:prstClr val="black">
                    <a:tint val="75000"/>
                  </a:prstClr>
                </a:solidFill>
              </a:rPr>
              <a:pPr/>
              <a:t>3/31/2013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C216D4-7C32-4E0B-8622-DE790FF41A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31206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7D9D8C-C91B-4E01-8B1D-270A3DF12F12}" type="datetimeFigureOut">
              <a:rPr lang="en-US" smtClean="0">
                <a:solidFill>
                  <a:prstClr val="black">
                    <a:tint val="75000"/>
                  </a:prstClr>
                </a:solidFill>
              </a:rPr>
              <a:pPr/>
              <a:t>3/31/2013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AC216D4-7C32-4E0B-8622-DE790FF41A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56191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45C09D-49B3-4E81-A4B4-85D7A968C199}" type="datetimeFigureOut">
              <a:rPr lang="en-US" smtClean="0">
                <a:solidFill>
                  <a:prstClr val="black">
                    <a:tint val="75000"/>
                  </a:prstClr>
                </a:solidFill>
              </a:rPr>
              <a:pPr/>
              <a:t>3/31/2013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470D1B-54E8-40AE-B5AD-E112CD9EAD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6118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45C09D-49B3-4E81-A4B4-85D7A968C199}" type="datetimeFigureOut">
              <a:rPr lang="en-US" smtClean="0">
                <a:solidFill>
                  <a:prstClr val="black">
                    <a:tint val="75000"/>
                  </a:prstClr>
                </a:solidFill>
              </a:rPr>
              <a:pPr/>
              <a:t>3/31/2013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470D1B-54E8-40AE-B5AD-E112CD9EAD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02307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45C09D-49B3-4E81-A4B4-85D7A968C199}" type="datetimeFigureOut">
              <a:rPr lang="en-US" smtClean="0">
                <a:solidFill>
                  <a:prstClr val="black">
                    <a:tint val="75000"/>
                  </a:prstClr>
                </a:solidFill>
              </a:rPr>
              <a:pPr/>
              <a:t>3/31/2013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470D1B-54E8-40AE-B5AD-E112CD9EAD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542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57736A6B-43B7-4362-B5C9-CC9D19D58ABC}" type="datetimeFigureOut">
              <a:rPr lang="en-US"/>
              <a:pPr>
                <a:defRPr/>
              </a:pPr>
              <a:t>3/31/2013</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BDC45F7B-41C8-46ED-8559-A73E3F99B026}" type="slidenum">
              <a:rPr lang="en-US"/>
              <a:pPr>
                <a:defRPr/>
              </a:pPr>
              <a:t>‹#›</a:t>
            </a:fld>
            <a:endParaRPr lang="en-US"/>
          </a:p>
        </p:txBody>
      </p:sp>
    </p:spTree>
    <p:extLst>
      <p:ext uri="{BB962C8B-B14F-4D97-AF65-F5344CB8AC3E}">
        <p14:creationId xmlns:p14="http://schemas.microsoft.com/office/powerpoint/2010/main" val="10823235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45C09D-49B3-4E81-A4B4-85D7A968C199}" type="datetimeFigureOut">
              <a:rPr lang="en-US" smtClean="0">
                <a:solidFill>
                  <a:prstClr val="black">
                    <a:tint val="75000"/>
                  </a:prstClr>
                </a:solidFill>
              </a:rPr>
              <a:pPr/>
              <a:t>3/31/2013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470D1B-54E8-40AE-B5AD-E112CD9EAD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01140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45C09D-49B3-4E81-A4B4-85D7A968C199}" type="datetimeFigureOut">
              <a:rPr lang="en-US" smtClean="0">
                <a:solidFill>
                  <a:prstClr val="black">
                    <a:tint val="75000"/>
                  </a:prstClr>
                </a:solidFill>
              </a:rPr>
              <a:pPr/>
              <a:t>3/31/2013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470D1B-54E8-40AE-B5AD-E112CD9EAD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65925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45C09D-49B3-4E81-A4B4-85D7A968C199}" type="datetimeFigureOut">
              <a:rPr lang="en-US" smtClean="0">
                <a:solidFill>
                  <a:prstClr val="black">
                    <a:tint val="75000"/>
                  </a:prstClr>
                </a:solidFill>
              </a:rPr>
              <a:pPr/>
              <a:t>3/31/2013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470D1B-54E8-40AE-B5AD-E112CD9EAD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0146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45C09D-49B3-4E81-A4B4-85D7A968C199}" type="datetimeFigureOut">
              <a:rPr lang="en-US" smtClean="0">
                <a:solidFill>
                  <a:prstClr val="black">
                    <a:tint val="75000"/>
                  </a:prstClr>
                </a:solidFill>
              </a:rPr>
              <a:pPr/>
              <a:t>3/31/2013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470D1B-54E8-40AE-B5AD-E112CD9EAD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11290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45C09D-49B3-4E81-A4B4-85D7A968C199}" type="datetimeFigureOut">
              <a:rPr lang="en-US" smtClean="0">
                <a:solidFill>
                  <a:prstClr val="black">
                    <a:tint val="75000"/>
                  </a:prstClr>
                </a:solidFill>
              </a:rPr>
              <a:pPr/>
              <a:t>3/31/2013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470D1B-54E8-40AE-B5AD-E112CD9EAD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9860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45C09D-49B3-4E81-A4B4-85D7A968C199}" type="datetimeFigureOut">
              <a:rPr lang="en-US" smtClean="0">
                <a:solidFill>
                  <a:prstClr val="black">
                    <a:tint val="75000"/>
                  </a:prstClr>
                </a:solidFill>
              </a:rPr>
              <a:pPr/>
              <a:t>3/31/2013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470D1B-54E8-40AE-B5AD-E112CD9EAD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42793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45C09D-49B3-4E81-A4B4-85D7A968C199}" type="datetimeFigureOut">
              <a:rPr lang="en-US" smtClean="0">
                <a:solidFill>
                  <a:prstClr val="black">
                    <a:tint val="75000"/>
                  </a:prstClr>
                </a:solidFill>
              </a:rPr>
              <a:pPr/>
              <a:t>3/31/2013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470D1B-54E8-40AE-B5AD-E112CD9EAD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47409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45C09D-49B3-4E81-A4B4-85D7A968C199}" type="datetimeFigureOut">
              <a:rPr lang="en-US" smtClean="0">
                <a:solidFill>
                  <a:prstClr val="black">
                    <a:tint val="75000"/>
                  </a:prstClr>
                </a:solidFill>
              </a:rPr>
              <a:pPr/>
              <a:t>3/31/2013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470D1B-54E8-40AE-B5AD-E112CD9EAD1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72008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6133F9-61CB-4BD0-8A27-5FC7D03E4C0F}" type="datetimeFigureOut">
              <a:rPr lang="en-US" smtClean="0">
                <a:solidFill>
                  <a:prstClr val="white">
                    <a:tint val="75000"/>
                  </a:prstClr>
                </a:solidFill>
              </a:rPr>
              <a:pPr/>
              <a:t>3/31/2013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7694E1E-8F23-41E1-949E-CA3FE6780B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282285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6133F9-61CB-4BD0-8A27-5FC7D03E4C0F}" type="datetimeFigureOut">
              <a:rPr lang="en-US" smtClean="0">
                <a:solidFill>
                  <a:prstClr val="white">
                    <a:tint val="75000"/>
                  </a:prstClr>
                </a:solidFill>
              </a:rPr>
              <a:pPr/>
              <a:t>3/31/2013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7694E1E-8F23-41E1-949E-CA3FE6780B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43377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ABE270DA-3320-42E8-877D-206A315A559A}" type="datetimeFigureOut">
              <a:rPr lang="en-US"/>
              <a:pPr>
                <a:defRPr/>
              </a:pPr>
              <a:t>3/31/2013</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C4B3E60B-C642-419E-AA74-1C33E00823CF}" type="slidenum">
              <a:rPr lang="en-US"/>
              <a:pPr>
                <a:defRPr/>
              </a:pPr>
              <a:t>‹#›</a:t>
            </a:fld>
            <a:endParaRPr lang="en-US"/>
          </a:p>
        </p:txBody>
      </p:sp>
    </p:spTree>
    <p:extLst>
      <p:ext uri="{BB962C8B-B14F-4D97-AF65-F5344CB8AC3E}">
        <p14:creationId xmlns:p14="http://schemas.microsoft.com/office/powerpoint/2010/main" val="27891908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6133F9-61CB-4BD0-8A27-5FC7D03E4C0F}" type="datetimeFigureOut">
              <a:rPr lang="en-US" smtClean="0">
                <a:solidFill>
                  <a:prstClr val="white">
                    <a:tint val="75000"/>
                  </a:prstClr>
                </a:solidFill>
              </a:rPr>
              <a:pPr/>
              <a:t>3/31/2013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7694E1E-8F23-41E1-949E-CA3FE6780B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059130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6133F9-61CB-4BD0-8A27-5FC7D03E4C0F}" type="datetimeFigureOut">
              <a:rPr lang="en-US" smtClean="0">
                <a:solidFill>
                  <a:prstClr val="white">
                    <a:tint val="75000"/>
                  </a:prstClr>
                </a:solidFill>
              </a:rPr>
              <a:pPr/>
              <a:t>3/31/2013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7694E1E-8F23-41E1-949E-CA3FE6780B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027877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6133F9-61CB-4BD0-8A27-5FC7D03E4C0F}" type="datetimeFigureOut">
              <a:rPr lang="en-US" smtClean="0">
                <a:solidFill>
                  <a:prstClr val="white">
                    <a:tint val="75000"/>
                  </a:prstClr>
                </a:solidFill>
              </a:rPr>
              <a:pPr/>
              <a:t>3/31/2013</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07694E1E-8F23-41E1-949E-CA3FE6780B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301410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6133F9-61CB-4BD0-8A27-5FC7D03E4C0F}" type="datetimeFigureOut">
              <a:rPr lang="en-US" smtClean="0">
                <a:solidFill>
                  <a:prstClr val="white">
                    <a:tint val="75000"/>
                  </a:prstClr>
                </a:solidFill>
              </a:rPr>
              <a:pPr/>
              <a:t>3/31/2013</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7694E1E-8F23-41E1-949E-CA3FE6780B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438065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6133F9-61CB-4BD0-8A27-5FC7D03E4C0F}" type="datetimeFigureOut">
              <a:rPr lang="en-US" smtClean="0">
                <a:solidFill>
                  <a:prstClr val="white">
                    <a:tint val="75000"/>
                  </a:prstClr>
                </a:solidFill>
              </a:rPr>
              <a:pPr/>
              <a:t>3/31/2013</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7694E1E-8F23-41E1-949E-CA3FE6780B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054178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6133F9-61CB-4BD0-8A27-5FC7D03E4C0F}" type="datetimeFigureOut">
              <a:rPr lang="en-US" smtClean="0">
                <a:solidFill>
                  <a:prstClr val="white">
                    <a:tint val="75000"/>
                  </a:prstClr>
                </a:solidFill>
              </a:rPr>
              <a:pPr/>
              <a:t>3/31/2013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7694E1E-8F23-41E1-949E-CA3FE6780B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849733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6133F9-61CB-4BD0-8A27-5FC7D03E4C0F}" type="datetimeFigureOut">
              <a:rPr lang="en-US" smtClean="0">
                <a:solidFill>
                  <a:prstClr val="white">
                    <a:tint val="75000"/>
                  </a:prstClr>
                </a:solidFill>
              </a:rPr>
              <a:pPr/>
              <a:t>3/31/2013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7694E1E-8F23-41E1-949E-CA3FE6780B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773710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6133F9-61CB-4BD0-8A27-5FC7D03E4C0F}" type="datetimeFigureOut">
              <a:rPr lang="en-US" smtClean="0">
                <a:solidFill>
                  <a:prstClr val="white">
                    <a:tint val="75000"/>
                  </a:prstClr>
                </a:solidFill>
              </a:rPr>
              <a:pPr/>
              <a:t>3/31/2013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7694E1E-8F23-41E1-949E-CA3FE6780B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195705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6133F9-61CB-4BD0-8A27-5FC7D03E4C0F}" type="datetimeFigureOut">
              <a:rPr lang="en-US" smtClean="0">
                <a:solidFill>
                  <a:prstClr val="white">
                    <a:tint val="75000"/>
                  </a:prstClr>
                </a:solidFill>
              </a:rPr>
              <a:pPr/>
              <a:t>3/31/2013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7694E1E-8F23-41E1-949E-CA3FE6780B2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25323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C4043D8E-CF29-494A-93A6-A93CE066CB96}" type="datetimeFigureOut">
              <a:rPr lang="en-US"/>
              <a:pPr>
                <a:defRPr/>
              </a:pPr>
              <a:t>3/31/2013</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D1918135-6FF9-46ED-AC1B-5B14A4DE1C1B}" type="slidenum">
              <a:rPr lang="en-US"/>
              <a:pPr>
                <a:defRPr/>
              </a:pPr>
              <a:t>‹#›</a:t>
            </a:fld>
            <a:endParaRPr lang="en-US"/>
          </a:p>
        </p:txBody>
      </p:sp>
    </p:spTree>
    <p:extLst>
      <p:ext uri="{BB962C8B-B14F-4D97-AF65-F5344CB8AC3E}">
        <p14:creationId xmlns:p14="http://schemas.microsoft.com/office/powerpoint/2010/main" val="485701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1027"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fld id="{0F212381-BDB0-42FD-BE3B-9A93170B8F9A}" type="datetimeFigureOut">
              <a:rPr lang="en-US"/>
              <a:pPr>
                <a:defRPr/>
              </a:pPr>
              <a:t>3/31/2013</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a:solidFill>
                  <a:schemeClr val="tx1">
                    <a:shade val="50000"/>
                  </a:schemeClr>
                </a:solidFill>
                <a:latin typeface="+mn-lt"/>
                <a:cs typeface="+mn-cs"/>
              </a:defRPr>
            </a:lvl1pPr>
          </a:lstStyle>
          <a:p>
            <a:pPr>
              <a:defRPr/>
            </a:pPr>
            <a:fld id="{6435B528-471F-42CD-B716-F67827C16FAA}"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55"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D877585-9926-410B-89A8-941825923B50}" type="datetimeFigureOut">
              <a:rPr lang="en-US" smtClean="0">
                <a:solidFill>
                  <a:prstClr val="black">
                    <a:tint val="75000"/>
                  </a:prstClr>
                </a:solidFill>
                <a:latin typeface="Calibri"/>
                <a:cs typeface="+mn-cs"/>
              </a:rPr>
              <a:pPr fontAlgn="auto">
                <a:spcBef>
                  <a:spcPts val="0"/>
                </a:spcBef>
                <a:spcAft>
                  <a:spcPts val="0"/>
                </a:spcAft>
              </a:pPr>
              <a:t>3/31/2013</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23CD9BC-3142-46EC-8FF0-0BD8ABF615DA}"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02786994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1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a:defRPr sz="1400"/>
            </a:lvl1pPr>
          </a:lstStyle>
          <a:p>
            <a:pPr>
              <a:defRPr/>
            </a:pPr>
            <a:endParaRPr kumimoji="1" lang="en-US" altLang="zh-TW">
              <a:solidFill>
                <a:srgbClr val="FFFFFF"/>
              </a:solidFill>
              <a:latin typeface="Times New Roman" pitchFamily="18"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a:lvl1pPr>
          </a:lstStyle>
          <a:p>
            <a:pPr algn="ctr">
              <a:defRPr/>
            </a:pPr>
            <a:endParaRPr kumimoji="1" lang="en-US" altLang="zh-TW">
              <a:solidFill>
                <a:srgbClr val="FFFFFF"/>
              </a:solidFill>
              <a:latin typeface="Times New Roman" pitchFamily="18"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a:lvl1pPr>
          </a:lstStyle>
          <a:p>
            <a:pPr>
              <a:defRPr/>
            </a:pPr>
            <a:fld id="{4964F440-1724-4965-8D41-880130ECDE23}" type="slidenum">
              <a:rPr kumimoji="1" lang="en-US" altLang="zh-TW">
                <a:solidFill>
                  <a:srgbClr val="FFFFFF"/>
                </a:solidFill>
                <a:latin typeface="Times New Roman" pitchFamily="18" charset="0"/>
                <a:cs typeface="+mn-cs"/>
              </a:rPr>
              <a:pPr>
                <a:defRPr/>
              </a:pPr>
              <a:t>‹#›</a:t>
            </a:fld>
            <a:endParaRPr kumimoji="1" lang="en-US" altLang="zh-TW">
              <a:solidFill>
                <a:srgbClr val="FFFFFF"/>
              </a:solidFill>
              <a:latin typeface="Times New Roman" pitchFamily="18" charset="0"/>
              <a:cs typeface="+mn-cs"/>
            </a:endParaRPr>
          </a:p>
        </p:txBody>
      </p:sp>
    </p:spTree>
    <p:extLst>
      <p:ext uri="{BB962C8B-B14F-4D97-AF65-F5344CB8AC3E}">
        <p14:creationId xmlns:p14="http://schemas.microsoft.com/office/powerpoint/2010/main" val="356668617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l">
              <a:defRPr sz="1400"/>
            </a:lvl1pPr>
          </a:lstStyle>
          <a:p>
            <a:endParaRPr kumimoji="1" lang="en-US" altLang="zh-TW">
              <a:solidFill>
                <a:srgbClr val="FFFFFF"/>
              </a:solidFill>
              <a:latin typeface="Times New Roman"/>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defRPr sz="1400"/>
            </a:lvl1pPr>
          </a:lstStyle>
          <a:p>
            <a:pPr algn="ctr"/>
            <a:endParaRPr kumimoji="1" lang="en-US" altLang="zh-TW">
              <a:solidFill>
                <a:srgbClr val="FFFFFF"/>
              </a:solidFill>
              <a:latin typeface="Times New Roman"/>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anchor="t" anchorCtr="0" compatLnSpc="1">
            <a:prstTxWarp prst="textNoShape">
              <a:avLst/>
            </a:prstTxWarp>
          </a:bodyPr>
          <a:lstStyle>
            <a:lvl1pPr algn="r">
              <a:defRPr sz="1400"/>
            </a:lvl1pPr>
          </a:lstStyle>
          <a:p>
            <a:fld id="{1835719A-5DD5-4F26-ADBA-555FEC351A67}" type="slidenum">
              <a:rPr kumimoji="1" lang="en-US" altLang="zh-TW">
                <a:solidFill>
                  <a:srgbClr val="FFFFFF"/>
                </a:solidFill>
                <a:latin typeface="Times New Roman"/>
                <a:cs typeface="+mn-cs"/>
              </a:rPr>
              <a:pPr/>
              <a:t>‹#›</a:t>
            </a:fld>
            <a:endParaRPr kumimoji="1" lang="en-US" altLang="zh-TW">
              <a:solidFill>
                <a:srgbClr val="FFFFFF"/>
              </a:solidFill>
              <a:latin typeface="Times New Roman"/>
              <a:cs typeface="+mn-cs"/>
            </a:endParaRPr>
          </a:p>
        </p:txBody>
      </p:sp>
    </p:spTree>
    <p:extLst>
      <p:ext uri="{BB962C8B-B14F-4D97-AF65-F5344CB8AC3E}">
        <p14:creationId xmlns:p14="http://schemas.microsoft.com/office/powerpoint/2010/main" val="107197364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新細明體" pitchFamily="18" charset="-120"/>
        </a:defRPr>
      </a:lvl2pPr>
      <a:lvl3pPr algn="ctr" rtl="0" fontAlgn="base">
        <a:spcBef>
          <a:spcPct val="0"/>
        </a:spcBef>
        <a:spcAft>
          <a:spcPct val="0"/>
        </a:spcAft>
        <a:defRPr kumimoji="1" sz="4400">
          <a:solidFill>
            <a:schemeClr val="tx2"/>
          </a:solidFill>
          <a:latin typeface="Times New Roman" pitchFamily="18" charset="0"/>
          <a:ea typeface="新細明體" pitchFamily="18" charset="-120"/>
        </a:defRPr>
      </a:lvl3pPr>
      <a:lvl4pPr algn="ctr" rtl="0" fontAlgn="base">
        <a:spcBef>
          <a:spcPct val="0"/>
        </a:spcBef>
        <a:spcAft>
          <a:spcPct val="0"/>
        </a:spcAft>
        <a:defRPr kumimoji="1" sz="4400">
          <a:solidFill>
            <a:schemeClr val="tx2"/>
          </a:solidFill>
          <a:latin typeface="Times New Roman" pitchFamily="18" charset="0"/>
          <a:ea typeface="新細明體" pitchFamily="18" charset="-120"/>
        </a:defRPr>
      </a:lvl4pPr>
      <a:lvl5pPr algn="ctr" rtl="0" fontAlgn="base">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30DD7502-800A-493F-8399-8421FAA3B804}" type="datetimeFigureOut">
              <a:rPr lang="en-US" smtClean="0">
                <a:solidFill>
                  <a:prstClr val="black">
                    <a:tint val="75000"/>
                  </a:prstClr>
                </a:solidFill>
                <a:latin typeface="Calibri"/>
                <a:cs typeface="+mn-cs"/>
              </a:rPr>
              <a:pPr fontAlgn="auto">
                <a:spcBef>
                  <a:spcPts val="0"/>
                </a:spcBef>
                <a:spcAft>
                  <a:spcPts val="0"/>
                </a:spcAft>
              </a:pPr>
              <a:t>3/31/2013</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A087FD3-463D-415E-84E8-35C6E0F0F012}"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37540522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B47D9D8C-C91B-4E01-8B1D-270A3DF12F12}" type="datetimeFigureOut">
              <a:rPr lang="en-US" smtClean="0">
                <a:solidFill>
                  <a:prstClr val="black">
                    <a:tint val="75000"/>
                  </a:prstClr>
                </a:solidFill>
                <a:latin typeface="Calibri"/>
                <a:cs typeface="+mn-cs"/>
              </a:rPr>
              <a:pPr fontAlgn="auto">
                <a:spcBef>
                  <a:spcPts val="0"/>
                </a:spcBef>
                <a:spcAft>
                  <a:spcPts val="0"/>
                </a:spcAft>
              </a:pPr>
              <a:t>3/31/2013</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EAC216D4-7C32-4E0B-8622-DE790FF41A3E}"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38507076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D45C09D-49B3-4E81-A4B4-85D7A968C199}" type="datetimeFigureOut">
              <a:rPr lang="en-US" smtClean="0">
                <a:solidFill>
                  <a:prstClr val="black">
                    <a:tint val="75000"/>
                  </a:prstClr>
                </a:solidFill>
                <a:latin typeface="Calibri"/>
                <a:cs typeface="+mn-cs"/>
              </a:rPr>
              <a:pPr fontAlgn="auto">
                <a:spcBef>
                  <a:spcPts val="0"/>
                </a:spcBef>
                <a:spcAft>
                  <a:spcPts val="0"/>
                </a:spcAft>
              </a:pPr>
              <a:t>3/31/2013</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C470D1B-54E8-40AE-B5AD-E112CD9EAD14}"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54185842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86133F9-61CB-4BD0-8A27-5FC7D03E4C0F}" type="datetimeFigureOut">
              <a:rPr lang="en-US" smtClean="0">
                <a:solidFill>
                  <a:prstClr val="white">
                    <a:tint val="75000"/>
                  </a:prstClr>
                </a:solidFill>
                <a:latin typeface="Calibri"/>
                <a:cs typeface="+mn-cs"/>
              </a:rPr>
              <a:pPr fontAlgn="auto">
                <a:spcBef>
                  <a:spcPts val="0"/>
                </a:spcBef>
                <a:spcAft>
                  <a:spcPts val="0"/>
                </a:spcAft>
              </a:pPr>
              <a:t>3/31/2013</a:t>
            </a:fld>
            <a:endParaRPr lang="en-US">
              <a:solidFill>
                <a:prstClr val="white">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white">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7694E1E-8F23-41E1-949E-CA3FE6780B22}" type="slidenum">
              <a:rPr lang="en-US" smtClean="0">
                <a:solidFill>
                  <a:prstClr val="white">
                    <a:tint val="75000"/>
                  </a:prstClr>
                </a:solidFill>
                <a:latin typeface="Calibri"/>
                <a:cs typeface="+mn-cs"/>
              </a:rPr>
              <a:pPr fontAlgn="auto">
                <a:spcBef>
                  <a:spcPts val="0"/>
                </a:spcBef>
                <a:spcAft>
                  <a:spcPts val="0"/>
                </a:spcAft>
              </a:pPr>
              <a:t>‹#›</a:t>
            </a:fld>
            <a:endParaRPr lang="en-US">
              <a:solidFill>
                <a:prstClr val="white">
                  <a:tint val="75000"/>
                </a:prstClr>
              </a:solidFill>
              <a:latin typeface="Calibri"/>
              <a:cs typeface="+mn-cs"/>
            </a:endParaRPr>
          </a:p>
        </p:txBody>
      </p:sp>
    </p:spTree>
    <p:extLst>
      <p:ext uri="{BB962C8B-B14F-4D97-AF65-F5344CB8AC3E}">
        <p14:creationId xmlns:p14="http://schemas.microsoft.com/office/powerpoint/2010/main" val="2627004673"/>
      </p:ext>
    </p:extLst>
  </p:cSld>
  <p:clrMap bg1="dk1" tx1="lt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studiopeters.com/Eucharist-Still-Life-Painting.jpg" TargetMode="Externa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studiopeters.com/Eucharist-Still-Life-Painting.jpg" TargetMode="External"/><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hyperlink" Target="http://rds.yahoo.com/_ylt=A0Je5m2EDRhGfYkAdB.jzbkF;_ylu=X3oDMTA4NDgyNWN0BHNlYwNwcm9m/SIG=12kg0u4oj/EXP=1176067844/**http:/www.nga.gov/exhibitions/caravaggio/200/takingofchrist.jpg" TargetMode="External"/><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rds.yahoo.com/_ylt=A0Je5m2EDRhGfYkAdB.jzbkF;_ylu=X3oDMTA4NDgyNWN0BHNlYwNwcm9m/SIG=12kg0u4oj/EXP=1176067844/**http:/www.nga.gov/exhibitions/caravaggio/200/takingofchrist.jpg" TargetMode="Externa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7.xml"/></Relationships>
</file>

<file path=ppt/slides/_rels/slide3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5.png"/><Relationship Id="rId1" Type="http://schemas.openxmlformats.org/officeDocument/2006/relationships/slideLayout" Target="../slideLayouts/slideLayout79.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4.xml"/></Relationships>
</file>

<file path=ppt/slides/_rels/slide3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7.jpeg"/><Relationship Id="rId1" Type="http://schemas.openxmlformats.org/officeDocument/2006/relationships/slideLayout" Target="../slideLayouts/slideLayout79.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4.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0034" y="1285860"/>
            <a:ext cx="8358246" cy="5000659"/>
          </a:xfrm>
        </p:spPr>
        <p:txBody>
          <a:bodyPr/>
          <a:lstStyle/>
          <a:p>
            <a:pPr algn="l" eaLnBrk="1" fontAlgn="auto" hangingPunct="1">
              <a:spcAft>
                <a:spcPts val="0"/>
              </a:spcAft>
              <a:defRPr/>
            </a:pPr>
            <a:r>
              <a:rPr lang="en-US" dirty="0" smtClean="0">
                <a:effectLst/>
              </a:rPr>
              <a:t/>
            </a:r>
            <a:br>
              <a:rPr lang="en-US" dirty="0" smtClean="0">
                <a:effectLst/>
              </a:rPr>
            </a:br>
            <a:r>
              <a:rPr lang="zh-TW" altLang="en-US" dirty="0" smtClean="0">
                <a:effectLst/>
              </a:rPr>
              <a:t> </a:t>
            </a:r>
            <a:r>
              <a:rPr lang="en-US" dirty="0">
                <a:effectLst/>
              </a:rPr>
              <a:t/>
            </a:r>
            <a:br>
              <a:rPr lang="en-US" dirty="0">
                <a:effectLst/>
              </a:rPr>
            </a:br>
            <a:endParaRPr lang="en-US" dirty="0">
              <a:effectLst/>
            </a:endParaRPr>
          </a:p>
        </p:txBody>
      </p:sp>
      <p:pic>
        <p:nvPicPr>
          <p:cNvPr id="3081" name="Picture 9" descr="http://www.jabberwocky.com/photo/pcd1150/walls-of-jerusalem.jpg"/>
          <p:cNvPicPr>
            <a:picLocks noChangeAspect="1" noChangeArrowheads="1"/>
          </p:cNvPicPr>
          <p:nvPr/>
        </p:nvPicPr>
        <p:blipFill rotWithShape="1">
          <a:blip r:embed="rId2">
            <a:extLst>
              <a:ext uri="{28A0092B-C50C-407E-A947-70E740481C1C}">
                <a14:useLocalDpi xmlns:a14="http://schemas.microsoft.com/office/drawing/2010/main" val="0"/>
              </a:ext>
            </a:extLst>
          </a:blip>
          <a:srcRect b="-11759"/>
          <a:stretch/>
        </p:blipFill>
        <p:spPr bwMode="auto">
          <a:xfrm>
            <a:off x="9545" y="2708920"/>
            <a:ext cx="9134455" cy="460057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428624" y="214313"/>
            <a:ext cx="8463855" cy="4708525"/>
          </a:xfrm>
          <a:prstGeom prst="rect">
            <a:avLst/>
          </a:prstGeom>
        </p:spPr>
        <p:txBody>
          <a:bodyPr/>
          <a:lstStyle/>
          <a:p>
            <a:pPr fontAlgn="auto">
              <a:spcBef>
                <a:spcPct val="20000"/>
              </a:spcBef>
              <a:spcAft>
                <a:spcPts val="0"/>
              </a:spcAft>
              <a:buClr>
                <a:schemeClr val="tx1">
                  <a:shade val="95000"/>
                </a:schemeClr>
              </a:buClr>
              <a:buSzPct val="65000"/>
              <a:buFont typeface="Wingdings 2"/>
              <a:buNone/>
              <a:defRPr/>
            </a:pPr>
            <a:r>
              <a:rPr lang="en-US" sz="3600" b="1" dirty="0">
                <a:latin typeface="David" pitchFamily="34" charset="-79"/>
                <a:cs typeface="David" pitchFamily="34" charset="-79"/>
              </a:rPr>
              <a:t>Narration:</a:t>
            </a:r>
            <a:r>
              <a:rPr lang="en-US" sz="3600" dirty="0">
                <a:latin typeface="David" pitchFamily="34" charset="-79"/>
                <a:cs typeface="David" pitchFamily="34" charset="-79"/>
              </a:rPr>
              <a:t> The final days of Christ’s earthly ministry were marked by powerful miracles and inspired </a:t>
            </a:r>
            <a:r>
              <a:rPr lang="en-US" sz="3600" dirty="0" smtClean="0">
                <a:latin typeface="David" pitchFamily="34" charset="-79"/>
                <a:cs typeface="David" pitchFamily="34" charset="-79"/>
              </a:rPr>
              <a:t>teachings. </a:t>
            </a:r>
          </a:p>
          <a:p>
            <a:pPr fontAlgn="auto">
              <a:spcBef>
                <a:spcPct val="20000"/>
              </a:spcBef>
              <a:spcAft>
                <a:spcPts val="0"/>
              </a:spcAft>
              <a:buClr>
                <a:schemeClr val="tx1">
                  <a:shade val="95000"/>
                </a:schemeClr>
              </a:buClr>
              <a:buSzPct val="65000"/>
              <a:buFont typeface="Wingdings 2"/>
              <a:buNone/>
              <a:defRPr/>
            </a:pPr>
            <a:r>
              <a:rPr lang="zh-TW" altLang="en-US" sz="3600" dirty="0" smtClean="0">
                <a:latin typeface="David" pitchFamily="34" charset="-79"/>
                <a:ea typeface="標楷體" pitchFamily="65" charset="-120"/>
                <a:cs typeface="David" pitchFamily="34" charset="-79"/>
              </a:rPr>
              <a:t>敘</a:t>
            </a:r>
            <a:r>
              <a:rPr lang="zh-TW" altLang="en-US" sz="3600" dirty="0">
                <a:latin typeface="David" pitchFamily="34" charset="-79"/>
                <a:ea typeface="標楷體" pitchFamily="65" charset="-120"/>
                <a:cs typeface="David" pitchFamily="34" charset="-79"/>
              </a:rPr>
              <a:t>述：基督佇地上最後的日子</a:t>
            </a:r>
            <a:r>
              <a:rPr lang="zh-TW" altLang="en-US" sz="3600" dirty="0" smtClean="0">
                <a:latin typeface="David" pitchFamily="34" charset="-79"/>
                <a:ea typeface="標楷體" pitchFamily="65" charset="-120"/>
                <a:cs typeface="David" pitchFamily="34" charset="-79"/>
              </a:rPr>
              <a:t>，</a:t>
            </a:r>
            <a:endParaRPr lang="en-US" altLang="zh-TW" sz="3600" dirty="0" smtClean="0">
              <a:latin typeface="David" pitchFamily="34" charset="-79"/>
              <a:ea typeface="標楷體" pitchFamily="65" charset="-120"/>
              <a:cs typeface="David" pitchFamily="34" charset="-79"/>
            </a:endParaRPr>
          </a:p>
          <a:p>
            <a:pPr fontAlgn="auto">
              <a:spcBef>
                <a:spcPct val="20000"/>
              </a:spcBef>
              <a:spcAft>
                <a:spcPts val="0"/>
              </a:spcAft>
              <a:buClr>
                <a:schemeClr val="tx1">
                  <a:shade val="95000"/>
                </a:schemeClr>
              </a:buClr>
              <a:buSzPct val="65000"/>
              <a:buFont typeface="Wingdings 2"/>
              <a:buNone/>
              <a:defRPr/>
            </a:pPr>
            <a:r>
              <a:rPr lang="zh-TW" altLang="en-US" sz="3600" dirty="0" smtClean="0">
                <a:latin typeface="David" pitchFamily="34" charset="-79"/>
                <a:ea typeface="標楷體" pitchFamily="65" charset="-120"/>
                <a:cs typeface="David" pitchFamily="34" charset="-79"/>
              </a:rPr>
              <a:t>祂</a:t>
            </a:r>
            <a:r>
              <a:rPr lang="zh-TW" altLang="en-US" sz="3600" dirty="0">
                <a:latin typeface="David" pitchFamily="34" charset="-79"/>
                <a:ea typeface="標楷體" pitchFamily="65" charset="-120"/>
                <a:cs typeface="David" pitchFamily="34" charset="-79"/>
              </a:rPr>
              <a:t>的聖工有權能、神蹟與啟</a:t>
            </a:r>
            <a:r>
              <a:rPr lang="zh-TW" altLang="en-US" sz="3600" dirty="0" smtClean="0">
                <a:latin typeface="David" pitchFamily="34" charset="-79"/>
                <a:ea typeface="標楷體" pitchFamily="65" charset="-120"/>
                <a:cs typeface="David" pitchFamily="34" charset="-79"/>
              </a:rPr>
              <a:t>示。</a:t>
            </a:r>
            <a:endParaRPr lang="en-US" sz="3600" dirty="0">
              <a:latin typeface="+mn-lt"/>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ubtitle 2"/>
          <p:cNvSpPr>
            <a:spLocks noGrp="1"/>
          </p:cNvSpPr>
          <p:nvPr>
            <p:ph type="subTitle" idx="1"/>
          </p:nvPr>
        </p:nvSpPr>
        <p:spPr>
          <a:xfrm>
            <a:off x="723900" y="304800"/>
            <a:ext cx="7696200" cy="6248400"/>
          </a:xfrm>
          <a:solidFill>
            <a:srgbClr val="FFFFFF">
              <a:alpha val="90980"/>
            </a:srgbClr>
          </a:solidFill>
          <a:ln w="76200" cmpd="thinThick">
            <a:solidFill>
              <a:schemeClr val="accent3">
                <a:lumMod val="50000"/>
              </a:schemeClr>
            </a:solidFill>
          </a:ln>
        </p:spPr>
        <p:txBody>
          <a:bodyPr>
            <a:noAutofit/>
          </a:bodyPr>
          <a:lstStyle/>
          <a:p>
            <a:pPr>
              <a:spcBef>
                <a:spcPts val="0"/>
              </a:spcBef>
            </a:pPr>
            <a:r>
              <a:rPr lang="en-US" sz="4000" dirty="0">
                <a:solidFill>
                  <a:schemeClr val="tx1"/>
                </a:solidFill>
              </a:rPr>
              <a:t>Great is the Lord,   </a:t>
            </a:r>
            <a:endParaRPr lang="en-US" sz="4000" dirty="0" smtClean="0">
              <a:solidFill>
                <a:schemeClr val="tx1"/>
              </a:solidFill>
            </a:endParaRPr>
          </a:p>
          <a:p>
            <a:pPr>
              <a:spcBef>
                <a:spcPts val="0"/>
              </a:spcBef>
            </a:pPr>
            <a:r>
              <a:rPr lang="en-US" sz="4000" dirty="0" smtClean="0">
                <a:solidFill>
                  <a:schemeClr val="tx1"/>
                </a:solidFill>
              </a:rPr>
              <a:t>He is worthy </a:t>
            </a:r>
            <a:r>
              <a:rPr lang="en-US" sz="4000" dirty="0">
                <a:solidFill>
                  <a:schemeClr val="tx1"/>
                </a:solidFill>
              </a:rPr>
              <a:t>of praise.             </a:t>
            </a:r>
            <a:endParaRPr lang="en-US" sz="4000" dirty="0" smtClean="0">
              <a:solidFill>
                <a:schemeClr val="tx1"/>
              </a:solidFill>
            </a:endParaRPr>
          </a:p>
          <a:p>
            <a:pPr>
              <a:spcBef>
                <a:spcPts val="0"/>
              </a:spcBef>
            </a:pPr>
            <a:r>
              <a:rPr lang="en-US" sz="4000" dirty="0" smtClean="0">
                <a:solidFill>
                  <a:schemeClr val="tx1"/>
                </a:solidFill>
              </a:rPr>
              <a:t>Hosanna to the </a:t>
            </a:r>
            <a:r>
              <a:rPr lang="en-US" sz="4000" dirty="0">
                <a:solidFill>
                  <a:schemeClr val="tx1"/>
                </a:solidFill>
              </a:rPr>
              <a:t>King</a:t>
            </a:r>
            <a:r>
              <a:rPr lang="en-US" sz="4000" dirty="0" smtClean="0">
                <a:solidFill>
                  <a:schemeClr val="tx1"/>
                </a:solidFill>
              </a:rPr>
              <a:t>!                      </a:t>
            </a:r>
            <a:r>
              <a:rPr lang="en-US" sz="4000" dirty="0">
                <a:solidFill>
                  <a:schemeClr val="tx1"/>
                </a:solidFill>
              </a:rPr>
              <a:t/>
            </a:r>
            <a:br>
              <a:rPr lang="en-US" sz="4000" dirty="0">
                <a:solidFill>
                  <a:schemeClr val="tx1"/>
                </a:solidFill>
              </a:rPr>
            </a:br>
            <a:r>
              <a:rPr lang="en-US" sz="4000" dirty="0">
                <a:solidFill>
                  <a:schemeClr val="tx1"/>
                </a:solidFill>
              </a:rPr>
              <a:t>Sing </a:t>
            </a:r>
            <a:r>
              <a:rPr lang="en-US" sz="4000" dirty="0" smtClean="0">
                <a:solidFill>
                  <a:schemeClr val="tx1"/>
                </a:solidFill>
              </a:rPr>
              <a:t>to the </a:t>
            </a:r>
            <a:r>
              <a:rPr lang="en-US" sz="4000" dirty="0">
                <a:solidFill>
                  <a:schemeClr val="tx1"/>
                </a:solidFill>
              </a:rPr>
              <a:t>Lord</a:t>
            </a:r>
            <a:r>
              <a:rPr lang="en-US" sz="4000" dirty="0" smtClean="0">
                <a:solidFill>
                  <a:schemeClr val="tx1"/>
                </a:solidFill>
              </a:rPr>
              <a:t>,  </a:t>
            </a:r>
          </a:p>
          <a:p>
            <a:pPr>
              <a:spcBef>
                <a:spcPts val="0"/>
              </a:spcBef>
            </a:pPr>
            <a:r>
              <a:rPr lang="en-US" sz="4000" dirty="0" smtClean="0">
                <a:solidFill>
                  <a:schemeClr val="tx1"/>
                </a:solidFill>
              </a:rPr>
              <a:t>let your voices </a:t>
            </a:r>
            <a:r>
              <a:rPr lang="en-US" sz="4000" dirty="0">
                <a:solidFill>
                  <a:schemeClr val="tx1"/>
                </a:solidFill>
              </a:rPr>
              <a:t>be raised.         </a:t>
            </a:r>
            <a:endParaRPr lang="en-US" sz="4000" dirty="0" smtClean="0">
              <a:solidFill>
                <a:schemeClr val="tx1"/>
              </a:solidFill>
            </a:endParaRPr>
          </a:p>
          <a:p>
            <a:pPr>
              <a:spcBef>
                <a:spcPts val="0"/>
              </a:spcBef>
            </a:pPr>
            <a:r>
              <a:rPr lang="en-US" sz="4000" dirty="0" smtClean="0">
                <a:solidFill>
                  <a:schemeClr val="tx1"/>
                </a:solidFill>
              </a:rPr>
              <a:t>He is the King of glory!</a:t>
            </a:r>
            <a:r>
              <a:rPr lang="en-US" sz="4000" dirty="0">
                <a:solidFill>
                  <a:schemeClr val="tx1"/>
                </a:solidFill>
              </a:rPr>
              <a:t/>
            </a:r>
            <a:br>
              <a:rPr lang="en-US" sz="4000" dirty="0">
                <a:solidFill>
                  <a:schemeClr val="tx1"/>
                </a:solidFill>
              </a:rPr>
            </a:br>
            <a:r>
              <a:rPr lang="zh-TW" altLang="en-US" sz="4000" dirty="0" smtClean="0">
                <a:solidFill>
                  <a:schemeClr val="tx1"/>
                </a:solidFill>
                <a:latin typeface="標楷體" pitchFamily="65" charset="-120"/>
                <a:ea typeface="標楷體" pitchFamily="65" charset="-120"/>
              </a:rPr>
              <a:t>至大的主</a:t>
            </a:r>
            <a:r>
              <a:rPr lang="en-US" sz="4000" dirty="0" smtClean="0">
                <a:solidFill>
                  <a:schemeClr val="tx1"/>
                </a:solidFill>
                <a:latin typeface="標楷體" pitchFamily="65" charset="-120"/>
                <a:ea typeface="標楷體" pitchFamily="65" charset="-120"/>
              </a:rPr>
              <a:t>,</a:t>
            </a:r>
            <a:r>
              <a:rPr lang="zh-TW" altLang="en-US" sz="4000" dirty="0" smtClean="0">
                <a:solidFill>
                  <a:schemeClr val="tx1"/>
                </a:solidFill>
                <a:latin typeface="標楷體" pitchFamily="65" charset="-120"/>
                <a:ea typeface="標楷體" pitchFamily="65" charset="-120"/>
              </a:rPr>
              <a:t>值得咱的謳咾</a:t>
            </a:r>
            <a:r>
              <a:rPr lang="en-US" sz="4000" dirty="0" smtClean="0">
                <a:solidFill>
                  <a:schemeClr val="tx1"/>
                </a:solidFill>
                <a:latin typeface="標楷體" pitchFamily="65" charset="-120"/>
                <a:ea typeface="標楷體" pitchFamily="65" charset="-120"/>
              </a:rPr>
              <a:t>. </a:t>
            </a:r>
          </a:p>
          <a:p>
            <a:pPr>
              <a:spcBef>
                <a:spcPts val="0"/>
              </a:spcBef>
            </a:pPr>
            <a:r>
              <a:rPr lang="zh-TW" altLang="en-US" sz="4000" dirty="0" smtClean="0">
                <a:solidFill>
                  <a:schemeClr val="tx1"/>
                </a:solidFill>
                <a:latin typeface="標楷體" pitchFamily="65" charset="-120"/>
                <a:ea typeface="標楷體" pitchFamily="65" charset="-120"/>
              </a:rPr>
              <a:t>和散那咱的王</a:t>
            </a:r>
            <a:r>
              <a:rPr lang="en-US" altLang="zh-TW" sz="4000" dirty="0" smtClean="0">
                <a:solidFill>
                  <a:schemeClr val="tx1"/>
                </a:solidFill>
                <a:latin typeface="標楷體" pitchFamily="65" charset="-120"/>
                <a:ea typeface="標楷體" pitchFamily="65" charset="-120"/>
              </a:rPr>
              <a:t>!</a:t>
            </a:r>
            <a:endParaRPr lang="en-US" sz="4000" dirty="0" smtClean="0">
              <a:solidFill>
                <a:schemeClr val="tx1"/>
              </a:solidFill>
              <a:latin typeface="標楷體" pitchFamily="65" charset="-120"/>
              <a:ea typeface="標楷體" pitchFamily="65" charset="-120"/>
            </a:endParaRPr>
          </a:p>
          <a:p>
            <a:pPr>
              <a:spcBef>
                <a:spcPts val="0"/>
              </a:spcBef>
            </a:pPr>
            <a:r>
              <a:rPr lang="zh-TW" altLang="en-US" sz="4000" dirty="0" smtClean="0">
                <a:solidFill>
                  <a:schemeClr val="tx1"/>
                </a:solidFill>
                <a:latin typeface="標楷體" pitchFamily="65" charset="-120"/>
                <a:ea typeface="標楷體" pitchFamily="65" charset="-120"/>
              </a:rPr>
              <a:t>謳咾我主咱著大聲謳咾</a:t>
            </a:r>
            <a:r>
              <a:rPr lang="en-US" sz="4000" dirty="0" smtClean="0">
                <a:solidFill>
                  <a:schemeClr val="tx1"/>
                </a:solidFill>
                <a:latin typeface="標楷體" pitchFamily="65" charset="-120"/>
                <a:ea typeface="標楷體" pitchFamily="65" charset="-120"/>
              </a:rPr>
              <a:t>. </a:t>
            </a:r>
          </a:p>
          <a:p>
            <a:pPr>
              <a:spcBef>
                <a:spcPts val="0"/>
              </a:spcBef>
            </a:pPr>
            <a:r>
              <a:rPr lang="zh-TW" altLang="en-US" sz="4000" dirty="0" smtClean="0">
                <a:solidFill>
                  <a:schemeClr val="tx1"/>
                </a:solidFill>
                <a:latin typeface="標楷體" pitchFamily="65" charset="-120"/>
                <a:ea typeface="標楷體" pitchFamily="65" charset="-120"/>
              </a:rPr>
              <a:t>祂是榮光的君王</a:t>
            </a:r>
            <a:r>
              <a:rPr lang="en-US" altLang="zh-TW" sz="4000" dirty="0" smtClean="0">
                <a:solidFill>
                  <a:schemeClr val="tx1"/>
                </a:solidFill>
                <a:latin typeface="標楷體" pitchFamily="65" charset="-120"/>
                <a:ea typeface="標楷體" pitchFamily="65" charset="-120"/>
              </a:rPr>
              <a:t>!</a:t>
            </a:r>
            <a:endParaRPr lang="en-US" dirty="0" smtClean="0">
              <a:solidFill>
                <a:schemeClr val="tx1"/>
              </a:solidFill>
              <a:latin typeface="標楷體" pitchFamily="65" charset="-120"/>
              <a:ea typeface="標楷體" pitchFamily="65" charset="-120"/>
            </a:endParaRPr>
          </a:p>
        </p:txBody>
      </p:sp>
    </p:spTree>
    <p:extLst>
      <p:ext uri="{BB962C8B-B14F-4D97-AF65-F5344CB8AC3E}">
        <p14:creationId xmlns:p14="http://schemas.microsoft.com/office/powerpoint/2010/main" val="23115428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ubtitle 2"/>
          <p:cNvSpPr>
            <a:spLocks noGrp="1"/>
          </p:cNvSpPr>
          <p:nvPr>
            <p:ph type="subTitle" idx="1"/>
          </p:nvPr>
        </p:nvSpPr>
        <p:spPr>
          <a:xfrm>
            <a:off x="723900" y="304800"/>
            <a:ext cx="7696200" cy="6248400"/>
          </a:xfrm>
          <a:solidFill>
            <a:srgbClr val="FFFFFF">
              <a:alpha val="90980"/>
            </a:srgbClr>
          </a:solidFill>
          <a:ln w="76200" cmpd="thinThick">
            <a:solidFill>
              <a:schemeClr val="accent3">
                <a:lumMod val="50000"/>
              </a:schemeClr>
            </a:solidFill>
          </a:ln>
        </p:spPr>
        <p:txBody>
          <a:bodyPr>
            <a:noAutofit/>
          </a:bodyPr>
          <a:lstStyle/>
          <a:p>
            <a:pPr>
              <a:spcBef>
                <a:spcPts val="0"/>
              </a:spcBef>
            </a:pPr>
            <a:r>
              <a:rPr lang="en-US" sz="4000" dirty="0">
                <a:solidFill>
                  <a:schemeClr val="tx1"/>
                </a:solidFill>
              </a:rPr>
              <a:t>Great is the Lord,   </a:t>
            </a:r>
            <a:endParaRPr lang="en-US" sz="4000" dirty="0" smtClean="0">
              <a:solidFill>
                <a:schemeClr val="tx1"/>
              </a:solidFill>
            </a:endParaRPr>
          </a:p>
          <a:p>
            <a:pPr>
              <a:spcBef>
                <a:spcPts val="0"/>
              </a:spcBef>
            </a:pPr>
            <a:r>
              <a:rPr lang="en-US" sz="4000" dirty="0" smtClean="0">
                <a:solidFill>
                  <a:schemeClr val="tx1"/>
                </a:solidFill>
              </a:rPr>
              <a:t>He is worthy </a:t>
            </a:r>
            <a:r>
              <a:rPr lang="en-US" sz="4000" dirty="0">
                <a:solidFill>
                  <a:schemeClr val="tx1"/>
                </a:solidFill>
              </a:rPr>
              <a:t>of praise.             </a:t>
            </a:r>
            <a:endParaRPr lang="en-US" sz="4000" dirty="0" smtClean="0">
              <a:solidFill>
                <a:schemeClr val="tx1"/>
              </a:solidFill>
            </a:endParaRPr>
          </a:p>
          <a:p>
            <a:pPr>
              <a:spcBef>
                <a:spcPts val="0"/>
              </a:spcBef>
            </a:pPr>
            <a:r>
              <a:rPr lang="en-US" sz="4000" dirty="0" smtClean="0">
                <a:solidFill>
                  <a:schemeClr val="tx1"/>
                </a:solidFill>
              </a:rPr>
              <a:t>Hosanna to the </a:t>
            </a:r>
            <a:r>
              <a:rPr lang="en-US" sz="4000" dirty="0">
                <a:solidFill>
                  <a:schemeClr val="tx1"/>
                </a:solidFill>
              </a:rPr>
              <a:t>King</a:t>
            </a:r>
            <a:r>
              <a:rPr lang="en-US" sz="4000" dirty="0" smtClean="0">
                <a:solidFill>
                  <a:schemeClr val="tx1"/>
                </a:solidFill>
              </a:rPr>
              <a:t>!                      </a:t>
            </a:r>
            <a:r>
              <a:rPr lang="en-US" sz="4000" dirty="0">
                <a:solidFill>
                  <a:schemeClr val="tx1"/>
                </a:solidFill>
              </a:rPr>
              <a:t/>
            </a:r>
            <a:br>
              <a:rPr lang="en-US" sz="4000" dirty="0">
                <a:solidFill>
                  <a:schemeClr val="tx1"/>
                </a:solidFill>
              </a:rPr>
            </a:br>
            <a:r>
              <a:rPr lang="en-US" sz="4000" dirty="0">
                <a:solidFill>
                  <a:schemeClr val="tx1"/>
                </a:solidFill>
              </a:rPr>
              <a:t>Sing </a:t>
            </a:r>
            <a:r>
              <a:rPr lang="en-US" sz="4000" dirty="0" smtClean="0">
                <a:solidFill>
                  <a:schemeClr val="tx1"/>
                </a:solidFill>
              </a:rPr>
              <a:t>to the </a:t>
            </a:r>
            <a:r>
              <a:rPr lang="en-US" sz="4000" dirty="0">
                <a:solidFill>
                  <a:schemeClr val="tx1"/>
                </a:solidFill>
              </a:rPr>
              <a:t>Lord</a:t>
            </a:r>
            <a:r>
              <a:rPr lang="en-US" sz="4000" dirty="0" smtClean="0">
                <a:solidFill>
                  <a:schemeClr val="tx1"/>
                </a:solidFill>
              </a:rPr>
              <a:t>,  </a:t>
            </a:r>
          </a:p>
          <a:p>
            <a:pPr>
              <a:spcBef>
                <a:spcPts val="0"/>
              </a:spcBef>
            </a:pPr>
            <a:r>
              <a:rPr lang="en-US" sz="4000" dirty="0" smtClean="0">
                <a:solidFill>
                  <a:schemeClr val="tx1"/>
                </a:solidFill>
              </a:rPr>
              <a:t>let your voices </a:t>
            </a:r>
            <a:r>
              <a:rPr lang="en-US" sz="4000" dirty="0">
                <a:solidFill>
                  <a:schemeClr val="tx1"/>
                </a:solidFill>
              </a:rPr>
              <a:t>be raised.         </a:t>
            </a:r>
            <a:endParaRPr lang="en-US" sz="4000" dirty="0" smtClean="0">
              <a:solidFill>
                <a:schemeClr val="tx1"/>
              </a:solidFill>
            </a:endParaRPr>
          </a:p>
          <a:p>
            <a:pPr>
              <a:spcBef>
                <a:spcPts val="0"/>
              </a:spcBef>
            </a:pPr>
            <a:r>
              <a:rPr lang="en-US" sz="4000" dirty="0" smtClean="0">
                <a:solidFill>
                  <a:schemeClr val="tx1"/>
                </a:solidFill>
              </a:rPr>
              <a:t>He is the King of glory!</a:t>
            </a:r>
            <a:r>
              <a:rPr lang="en-US" sz="4000" dirty="0">
                <a:solidFill>
                  <a:schemeClr val="tx1"/>
                </a:solidFill>
              </a:rPr>
              <a:t/>
            </a:r>
            <a:br>
              <a:rPr lang="en-US" sz="4000" dirty="0">
                <a:solidFill>
                  <a:schemeClr val="tx1"/>
                </a:solidFill>
              </a:rPr>
            </a:br>
            <a:r>
              <a:rPr lang="zh-TW" altLang="en-US" sz="4000" dirty="0" smtClean="0">
                <a:solidFill>
                  <a:schemeClr val="tx1"/>
                </a:solidFill>
                <a:latin typeface="標楷體" pitchFamily="65" charset="-120"/>
                <a:ea typeface="標楷體" pitchFamily="65" charset="-120"/>
              </a:rPr>
              <a:t>至大的主</a:t>
            </a:r>
            <a:r>
              <a:rPr lang="en-US" sz="4000" dirty="0" smtClean="0">
                <a:solidFill>
                  <a:schemeClr val="tx1"/>
                </a:solidFill>
                <a:latin typeface="標楷體" pitchFamily="65" charset="-120"/>
                <a:ea typeface="標楷體" pitchFamily="65" charset="-120"/>
              </a:rPr>
              <a:t>,</a:t>
            </a:r>
            <a:r>
              <a:rPr lang="zh-TW" altLang="en-US" sz="4000" dirty="0" smtClean="0">
                <a:solidFill>
                  <a:schemeClr val="tx1"/>
                </a:solidFill>
                <a:latin typeface="標楷體" pitchFamily="65" charset="-120"/>
                <a:ea typeface="標楷體" pitchFamily="65" charset="-120"/>
              </a:rPr>
              <a:t>值得咱的謳咾</a:t>
            </a:r>
            <a:r>
              <a:rPr lang="en-US" sz="4000" dirty="0" smtClean="0">
                <a:solidFill>
                  <a:schemeClr val="tx1"/>
                </a:solidFill>
                <a:latin typeface="標楷體" pitchFamily="65" charset="-120"/>
                <a:ea typeface="標楷體" pitchFamily="65" charset="-120"/>
              </a:rPr>
              <a:t>. </a:t>
            </a:r>
          </a:p>
          <a:p>
            <a:pPr>
              <a:spcBef>
                <a:spcPts val="0"/>
              </a:spcBef>
            </a:pPr>
            <a:r>
              <a:rPr lang="zh-TW" altLang="en-US" sz="4000" dirty="0" smtClean="0">
                <a:solidFill>
                  <a:schemeClr val="tx1"/>
                </a:solidFill>
                <a:latin typeface="標楷體" pitchFamily="65" charset="-120"/>
                <a:ea typeface="標楷體" pitchFamily="65" charset="-120"/>
              </a:rPr>
              <a:t>和散那咱的王</a:t>
            </a:r>
            <a:r>
              <a:rPr lang="en-US" altLang="zh-TW" sz="4000" dirty="0" smtClean="0">
                <a:solidFill>
                  <a:schemeClr val="tx1"/>
                </a:solidFill>
                <a:latin typeface="標楷體" pitchFamily="65" charset="-120"/>
                <a:ea typeface="標楷體" pitchFamily="65" charset="-120"/>
              </a:rPr>
              <a:t>!</a:t>
            </a:r>
            <a:endParaRPr lang="en-US" sz="4000" dirty="0" smtClean="0">
              <a:solidFill>
                <a:schemeClr val="tx1"/>
              </a:solidFill>
              <a:latin typeface="標楷體" pitchFamily="65" charset="-120"/>
              <a:ea typeface="標楷體" pitchFamily="65" charset="-120"/>
            </a:endParaRPr>
          </a:p>
          <a:p>
            <a:pPr>
              <a:spcBef>
                <a:spcPts val="0"/>
              </a:spcBef>
            </a:pPr>
            <a:r>
              <a:rPr lang="zh-TW" altLang="en-US" sz="4000" dirty="0" smtClean="0">
                <a:solidFill>
                  <a:schemeClr val="tx1"/>
                </a:solidFill>
                <a:latin typeface="標楷體" pitchFamily="65" charset="-120"/>
                <a:ea typeface="標楷體" pitchFamily="65" charset="-120"/>
              </a:rPr>
              <a:t>謳咾我主咱著大聲謳咾</a:t>
            </a:r>
            <a:r>
              <a:rPr lang="en-US" sz="4000" dirty="0" smtClean="0">
                <a:solidFill>
                  <a:schemeClr val="tx1"/>
                </a:solidFill>
                <a:latin typeface="標楷體" pitchFamily="65" charset="-120"/>
                <a:ea typeface="標楷體" pitchFamily="65" charset="-120"/>
              </a:rPr>
              <a:t>. </a:t>
            </a:r>
          </a:p>
          <a:p>
            <a:pPr>
              <a:spcBef>
                <a:spcPts val="0"/>
              </a:spcBef>
            </a:pPr>
            <a:r>
              <a:rPr lang="zh-TW" altLang="en-US" sz="4000" dirty="0" smtClean="0">
                <a:solidFill>
                  <a:schemeClr val="tx1"/>
                </a:solidFill>
                <a:latin typeface="標楷體" pitchFamily="65" charset="-120"/>
                <a:ea typeface="標楷體" pitchFamily="65" charset="-120"/>
              </a:rPr>
              <a:t>祂是榮光的君王</a:t>
            </a:r>
            <a:r>
              <a:rPr lang="en-US" altLang="zh-TW" sz="4000" dirty="0" smtClean="0">
                <a:solidFill>
                  <a:schemeClr val="tx1"/>
                </a:solidFill>
                <a:latin typeface="標楷體" pitchFamily="65" charset="-120"/>
                <a:ea typeface="標楷體" pitchFamily="65" charset="-120"/>
              </a:rPr>
              <a:t>!</a:t>
            </a:r>
            <a:r>
              <a:rPr lang="en-US" altLang="zh-TW" dirty="0" smtClean="0">
                <a:solidFill>
                  <a:schemeClr val="tx1"/>
                </a:solidFill>
                <a:latin typeface="標楷體" pitchFamily="65" charset="-120"/>
                <a:ea typeface="標楷體" pitchFamily="65" charset="-120"/>
              </a:rPr>
              <a:t>(2X)</a:t>
            </a:r>
            <a:endParaRPr lang="en-US" dirty="0" smtClean="0">
              <a:solidFill>
                <a:schemeClr val="tx1"/>
              </a:solidFill>
              <a:latin typeface="標楷體" pitchFamily="65" charset="-120"/>
              <a:ea typeface="標楷體" pitchFamily="65" charset="-120"/>
            </a:endParaRPr>
          </a:p>
        </p:txBody>
      </p:sp>
    </p:spTree>
    <p:extLst>
      <p:ext uri="{BB962C8B-B14F-4D97-AF65-F5344CB8AC3E}">
        <p14:creationId xmlns:p14="http://schemas.microsoft.com/office/powerpoint/2010/main" val="21068805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tbn0.google.com/images?q=tbn:qJ0YQc56mpvnPM:http://www.studiopeters.com/Eucharist-Still-Life-Painting.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7031" b="88487"/>
          <a:stretch>
            <a:fillRect/>
          </a:stretch>
        </p:blipFill>
        <p:spPr bwMode="auto">
          <a:xfrm>
            <a:off x="0" y="0"/>
            <a:ext cx="9144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2" descr="http://tbn0.google.com/images?q=tbn:qJ0YQc56mpvnPM:http://www.studiopeters.com/Eucharist-Still-Life-Painting.jpg">
            <a:hlinkClick r:id="rId2"/>
          </p:cNvPr>
          <p:cNvPicPr>
            <a:picLocks noChangeAspect="1" noChangeArrowheads="1"/>
          </p:cNvPicPr>
          <p:nvPr/>
        </p:nvPicPr>
        <p:blipFill>
          <a:blip r:embed="rId3">
            <a:lum contrast="-10000"/>
            <a:extLst>
              <a:ext uri="{28A0092B-C50C-407E-A947-70E740481C1C}">
                <a14:useLocalDpi xmlns:a14="http://schemas.microsoft.com/office/drawing/2010/main" val="0"/>
              </a:ext>
            </a:extLst>
          </a:blip>
          <a:srcRect/>
          <a:stretch>
            <a:fillRect/>
          </a:stretch>
        </p:blipFill>
        <p:spPr bwMode="auto">
          <a:xfrm>
            <a:off x="0" y="2014538"/>
            <a:ext cx="9144000" cy="484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3"/>
          <p:cNvSpPr>
            <a:spLocks noGrp="1" noChangeArrowheads="1"/>
          </p:cNvSpPr>
          <p:nvPr>
            <p:ph type="ctrTitle"/>
          </p:nvPr>
        </p:nvSpPr>
        <p:spPr>
          <a:xfrm>
            <a:off x="357188" y="2643188"/>
            <a:ext cx="6572250" cy="1143000"/>
          </a:xfrm>
        </p:spPr>
        <p:txBody>
          <a:bodyPr/>
          <a:lstStyle/>
          <a:p>
            <a:pPr algn="l" eaLnBrk="1" hangingPunct="1"/>
            <a:r>
              <a:rPr lang="en-US" altLang="zh-TW" dirty="0" smtClean="0">
                <a:solidFill>
                  <a:srgbClr val="FFFF66"/>
                </a:solidFill>
              </a:rPr>
              <a:t>In the Garden He Prayed</a:t>
            </a:r>
            <a:br>
              <a:rPr lang="en-US" altLang="zh-TW" dirty="0" smtClean="0">
                <a:solidFill>
                  <a:srgbClr val="FFFF66"/>
                </a:solidFill>
              </a:rPr>
            </a:br>
            <a:r>
              <a:rPr lang="zh-TW" altLang="en-US" dirty="0" smtClean="0">
                <a:solidFill>
                  <a:srgbClr val="FFFF66"/>
                </a:solidFill>
                <a:ea typeface="標楷體" pitchFamily="65" charset="-120"/>
              </a:rPr>
              <a:t>在園內祈禱</a:t>
            </a:r>
            <a:r>
              <a:rPr lang="zh-TW" altLang="en-US" dirty="0" smtClean="0">
                <a:solidFill>
                  <a:schemeClr val="bg1"/>
                </a:solidFill>
              </a:rPr>
              <a:t/>
            </a:r>
            <a:br>
              <a:rPr lang="zh-TW" altLang="en-US" dirty="0" smtClean="0">
                <a:solidFill>
                  <a:schemeClr val="bg1"/>
                </a:solidFill>
              </a:rPr>
            </a:br>
            <a:r>
              <a:rPr lang="en-US" altLang="zh-TW" sz="4000" dirty="0" smtClean="0">
                <a:solidFill>
                  <a:schemeClr val="bg1"/>
                </a:solidFill>
              </a:rPr>
              <a:t>Narrator: On the day of the Passover Feast, Jesus gathered His disciples together to share this holy time.</a:t>
            </a:r>
            <a:br>
              <a:rPr lang="en-US" altLang="zh-TW" sz="4000" dirty="0" smtClean="0">
                <a:solidFill>
                  <a:schemeClr val="bg1"/>
                </a:solidFill>
              </a:rPr>
            </a:br>
            <a:r>
              <a:rPr lang="zh-TW" altLang="en-US" sz="4000" dirty="0" smtClean="0">
                <a:solidFill>
                  <a:schemeClr val="bg1"/>
                </a:solidFill>
                <a:ea typeface="標楷體" pitchFamily="65" charset="-120"/>
              </a:rPr>
              <a:t>敘述者</a:t>
            </a:r>
            <a:r>
              <a:rPr lang="en-US" altLang="zh-TW" sz="4000" dirty="0" smtClean="0">
                <a:solidFill>
                  <a:schemeClr val="bg1"/>
                </a:solidFill>
                <a:ea typeface="標楷體" pitchFamily="65" charset="-120"/>
              </a:rPr>
              <a:t>﹕</a:t>
            </a:r>
            <a:r>
              <a:rPr lang="zh-TW" altLang="en-US" sz="4000" dirty="0" smtClean="0">
                <a:solidFill>
                  <a:schemeClr val="bg1"/>
                </a:solidFill>
                <a:latin typeface="新細明體" pitchFamily="18" charset="-120"/>
                <a:ea typeface="標楷體" pitchFamily="65" charset="-120"/>
              </a:rPr>
              <a:t>逾越節彼日，耶穌與門徒做伙坐桌，來慶祝這個神聖的節日。</a:t>
            </a:r>
          </a:p>
        </p:txBody>
      </p:sp>
    </p:spTree>
    <p:extLst>
      <p:ext uri="{BB962C8B-B14F-4D97-AF65-F5344CB8AC3E}">
        <p14:creationId xmlns:p14="http://schemas.microsoft.com/office/powerpoint/2010/main" val="29632319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3"/>
          <p:cNvSpPr>
            <a:spLocks noGrp="1" noChangeArrowheads="1"/>
          </p:cNvSpPr>
          <p:nvPr>
            <p:ph type="title"/>
          </p:nvPr>
        </p:nvSpPr>
        <p:spPr>
          <a:xfrm>
            <a:off x="1403648" y="1340768"/>
            <a:ext cx="7240860" cy="1062038"/>
          </a:xfrm>
        </p:spPr>
        <p:txBody>
          <a:bodyPr/>
          <a:lstStyle/>
          <a:p>
            <a:pPr eaLnBrk="1" hangingPunct="1"/>
            <a:r>
              <a:rPr lang="en-US" altLang="zh-TW" sz="4000" dirty="0" smtClean="0">
                <a:solidFill>
                  <a:schemeClr val="bg1"/>
                </a:solidFill>
              </a:rPr>
              <a:t>Following the meal, Jesus told them of difficult hours which were soon to come. </a:t>
            </a:r>
            <a:br>
              <a:rPr lang="en-US" altLang="zh-TW" sz="4000" dirty="0" smtClean="0">
                <a:solidFill>
                  <a:schemeClr val="bg1"/>
                </a:solidFill>
              </a:rPr>
            </a:br>
            <a:r>
              <a:rPr lang="zh-TW" altLang="en-US" sz="4000" dirty="0" smtClean="0">
                <a:solidFill>
                  <a:schemeClr val="bg1"/>
                </a:solidFill>
                <a:latin typeface="標楷體" pitchFamily="65" charset="-120"/>
                <a:ea typeface="標楷體" pitchFamily="65" charset="-120"/>
              </a:rPr>
              <a:t>食的時，耶穌給門徒講</a:t>
            </a:r>
            <a:r>
              <a:rPr lang="en-US" altLang="zh-TW" sz="4000" dirty="0" smtClean="0">
                <a:solidFill>
                  <a:schemeClr val="bg1"/>
                </a:solidFill>
                <a:latin typeface="標楷體" pitchFamily="65" charset="-120"/>
                <a:ea typeface="標楷體" pitchFamily="65" charset="-120"/>
              </a:rPr>
              <a:t>﹕</a:t>
            </a:r>
            <a:br>
              <a:rPr lang="en-US" altLang="zh-TW" sz="4000" dirty="0" smtClean="0">
                <a:solidFill>
                  <a:schemeClr val="bg1"/>
                </a:solidFill>
                <a:latin typeface="標楷體" pitchFamily="65" charset="-120"/>
                <a:ea typeface="標楷體" pitchFamily="65" charset="-120"/>
              </a:rPr>
            </a:br>
            <a:r>
              <a:rPr lang="zh-TW" altLang="en-US" sz="4000" dirty="0" smtClean="0">
                <a:solidFill>
                  <a:schemeClr val="bg1"/>
                </a:solidFill>
                <a:latin typeface="標楷體" pitchFamily="65" charset="-120"/>
                <a:ea typeface="標楷體" pitchFamily="65" charset="-120"/>
              </a:rPr>
              <a:t>苦難日子欲到</a:t>
            </a:r>
            <a:r>
              <a:rPr lang="en-US" altLang="zh-TW" sz="4000" dirty="0" smtClean="0">
                <a:solidFill>
                  <a:schemeClr val="bg1"/>
                </a:solidFill>
                <a:latin typeface="標楷體" pitchFamily="65" charset="-120"/>
                <a:ea typeface="標楷體" pitchFamily="65" charset="-120"/>
              </a:rPr>
              <a:t>﹔</a:t>
            </a:r>
            <a:endParaRPr lang="zh-TW" altLang="en-US" sz="4000" dirty="0" smtClean="0">
              <a:solidFill>
                <a:schemeClr val="bg1"/>
              </a:solidFill>
              <a:latin typeface="標楷體" pitchFamily="65" charset="-120"/>
              <a:ea typeface="標楷體" pitchFamily="65" charset="-120"/>
            </a:endParaRPr>
          </a:p>
        </p:txBody>
      </p:sp>
      <p:pic>
        <p:nvPicPr>
          <p:cNvPr id="307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3324" t="6420" r="3807" b="12212"/>
          <a:stretch/>
        </p:blipFill>
        <p:spPr bwMode="auto">
          <a:xfrm>
            <a:off x="2411760" y="3645024"/>
            <a:ext cx="4707411" cy="285618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Tree>
    <p:extLst>
      <p:ext uri="{BB962C8B-B14F-4D97-AF65-F5344CB8AC3E}">
        <p14:creationId xmlns:p14="http://schemas.microsoft.com/office/powerpoint/2010/main" val="39077490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tbn0.google.com/images?q=tbn:qJ0YQc56mpvnPM:http://www.studiopeters.com/Eucharist-Still-Life-Painting.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7031" b="88487"/>
          <a:stretch>
            <a:fillRect/>
          </a:stretch>
        </p:blipFill>
        <p:spPr bwMode="auto">
          <a:xfrm>
            <a:off x="0" y="0"/>
            <a:ext cx="9144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2564904"/>
            <a:ext cx="4981848" cy="401509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
        <p:nvSpPr>
          <p:cNvPr id="4100" name="Content Placeholder 2"/>
          <p:cNvSpPr>
            <a:spLocks noGrp="1"/>
          </p:cNvSpPr>
          <p:nvPr>
            <p:ph idx="1"/>
          </p:nvPr>
        </p:nvSpPr>
        <p:spPr>
          <a:xfrm>
            <a:off x="368862" y="260648"/>
            <a:ext cx="8406275" cy="5429250"/>
          </a:xfrm>
        </p:spPr>
        <p:txBody>
          <a:bodyPr/>
          <a:lstStyle/>
          <a:p>
            <a:pPr eaLnBrk="1" hangingPunct="1">
              <a:buFontTx/>
              <a:buNone/>
            </a:pPr>
            <a:r>
              <a:rPr lang="en-US" altLang="zh-TW" sz="4000" dirty="0" smtClean="0">
                <a:solidFill>
                  <a:schemeClr val="bg1"/>
                </a:solidFill>
              </a:rPr>
              <a:t>He shared of betrayal and rejection</a:t>
            </a:r>
          </a:p>
          <a:p>
            <a:pPr eaLnBrk="1" hangingPunct="1">
              <a:buFontTx/>
              <a:buNone/>
            </a:pPr>
            <a:r>
              <a:rPr lang="en-US" altLang="zh-TW" sz="4000" dirty="0" smtClean="0">
                <a:solidFill>
                  <a:schemeClr val="bg1"/>
                </a:solidFill>
              </a:rPr>
              <a:t>which would emerge even within this</a:t>
            </a:r>
          </a:p>
          <a:p>
            <a:pPr eaLnBrk="1" hangingPunct="1">
              <a:buFontTx/>
              <a:buNone/>
            </a:pPr>
            <a:r>
              <a:rPr lang="en-US" altLang="zh-TW" sz="4000" dirty="0" smtClean="0">
                <a:solidFill>
                  <a:schemeClr val="bg1"/>
                </a:solidFill>
              </a:rPr>
              <a:t>intimate circle of friends.</a:t>
            </a:r>
          </a:p>
          <a:p>
            <a:pPr eaLnBrk="1" hangingPunct="1">
              <a:buFontTx/>
              <a:buNone/>
            </a:pPr>
            <a:r>
              <a:rPr lang="zh-TW" altLang="en-US" sz="4000" dirty="0" smtClean="0">
                <a:solidFill>
                  <a:schemeClr val="bg1"/>
                </a:solidFill>
                <a:latin typeface="標楷體" pitchFamily="65" charset="-120"/>
                <a:ea typeface="標楷體" pitchFamily="65" charset="-120"/>
              </a:rPr>
              <a:t>祂會受背叛、</a:t>
            </a:r>
            <a:endParaRPr lang="en-US" altLang="zh-TW" sz="4000" dirty="0" smtClean="0">
              <a:solidFill>
                <a:schemeClr val="bg1"/>
              </a:solidFill>
              <a:latin typeface="標楷體" pitchFamily="65" charset="-120"/>
              <a:ea typeface="標楷體" pitchFamily="65" charset="-120"/>
            </a:endParaRPr>
          </a:p>
          <a:p>
            <a:pPr eaLnBrk="1" hangingPunct="1">
              <a:buFontTx/>
              <a:buNone/>
            </a:pPr>
            <a:r>
              <a:rPr lang="zh-TW" altLang="en-US" sz="4000" dirty="0" smtClean="0">
                <a:solidFill>
                  <a:schemeClr val="bg1"/>
                </a:solidFill>
                <a:latin typeface="標楷體" pitchFamily="65" charset="-120"/>
                <a:ea typeface="標楷體" pitchFamily="65" charset="-120"/>
              </a:rPr>
              <a:t>受拒絕，甚至</a:t>
            </a:r>
            <a:endParaRPr lang="en-US" altLang="zh-TW" sz="4000" dirty="0" smtClean="0">
              <a:solidFill>
                <a:schemeClr val="bg1"/>
              </a:solidFill>
              <a:latin typeface="標楷體" pitchFamily="65" charset="-120"/>
              <a:ea typeface="標楷體" pitchFamily="65" charset="-120"/>
            </a:endParaRPr>
          </a:p>
          <a:p>
            <a:pPr eaLnBrk="1" hangingPunct="1">
              <a:buFontTx/>
              <a:buNone/>
            </a:pPr>
            <a:r>
              <a:rPr lang="zh-TW" altLang="en-US" sz="4000" dirty="0" smtClean="0">
                <a:solidFill>
                  <a:schemeClr val="bg1"/>
                </a:solidFill>
                <a:latin typeface="標楷體" pitchFamily="65" charset="-120"/>
                <a:ea typeface="標楷體" pitchFamily="65" charset="-120"/>
              </a:rPr>
              <a:t>受家己內部的</a:t>
            </a:r>
            <a:endParaRPr lang="en-US" altLang="zh-TW" sz="4000" dirty="0" smtClean="0">
              <a:solidFill>
                <a:schemeClr val="bg1"/>
              </a:solidFill>
              <a:latin typeface="標楷體" pitchFamily="65" charset="-120"/>
              <a:ea typeface="標楷體" pitchFamily="65" charset="-120"/>
            </a:endParaRPr>
          </a:p>
          <a:p>
            <a:pPr eaLnBrk="1" hangingPunct="1">
              <a:buFontTx/>
              <a:buNone/>
            </a:pPr>
            <a:r>
              <a:rPr lang="zh-TW" altLang="en-US" sz="4000" dirty="0" smtClean="0">
                <a:solidFill>
                  <a:schemeClr val="bg1"/>
                </a:solidFill>
                <a:latin typeface="標楷體" pitchFamily="65" charset="-120"/>
                <a:ea typeface="標楷體" pitchFamily="65" charset="-120"/>
              </a:rPr>
              <a:t>人陷害。</a:t>
            </a:r>
            <a:endParaRPr lang="en-US" sz="4000" dirty="0" smtClean="0"/>
          </a:p>
        </p:txBody>
      </p:sp>
    </p:spTree>
    <p:extLst>
      <p:ext uri="{BB962C8B-B14F-4D97-AF65-F5344CB8AC3E}">
        <p14:creationId xmlns:p14="http://schemas.microsoft.com/office/powerpoint/2010/main" val="4875654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780928"/>
            <a:ext cx="4824536" cy="37531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
        <p:nvSpPr>
          <p:cNvPr id="5123" name="Rectangle 3"/>
          <p:cNvSpPr>
            <a:spLocks noGrp="1" noChangeArrowheads="1"/>
          </p:cNvSpPr>
          <p:nvPr>
            <p:ph type="title"/>
          </p:nvPr>
        </p:nvSpPr>
        <p:spPr>
          <a:xfrm>
            <a:off x="395536" y="1400175"/>
            <a:ext cx="8280920" cy="1143000"/>
          </a:xfrm>
        </p:spPr>
        <p:txBody>
          <a:bodyPr/>
          <a:lstStyle/>
          <a:p>
            <a:pPr algn="l" eaLnBrk="1" hangingPunct="1"/>
            <a:r>
              <a:rPr lang="en-US" altLang="zh-TW" sz="3600" dirty="0" smtClean="0">
                <a:solidFill>
                  <a:schemeClr val="bg1"/>
                </a:solidFill>
              </a:rPr>
              <a:t>Confused, yet determined to affirm their commitment, the disciples followed Jesus to a place called Gethsemane. </a:t>
            </a:r>
            <a:r>
              <a:rPr lang="zh-TW" altLang="en-US" sz="3600" dirty="0" smtClean="0">
                <a:solidFill>
                  <a:schemeClr val="bg1"/>
                </a:solidFill>
                <a:latin typeface="標楷體" pitchFamily="65" charset="-120"/>
                <a:ea typeface="標楷體" pitchFamily="65" charset="-120"/>
              </a:rPr>
              <a:t/>
            </a:r>
            <a:br>
              <a:rPr lang="zh-TW" altLang="en-US" sz="3600" dirty="0" smtClean="0">
                <a:solidFill>
                  <a:schemeClr val="bg1"/>
                </a:solidFill>
                <a:latin typeface="標楷體" pitchFamily="65" charset="-120"/>
                <a:ea typeface="標楷體" pitchFamily="65" charset="-120"/>
              </a:rPr>
            </a:br>
            <a:r>
              <a:rPr lang="zh-TW" altLang="en-US" sz="4000" dirty="0" smtClean="0">
                <a:solidFill>
                  <a:srgbClr val="000000"/>
                </a:solidFill>
                <a:latin typeface="標楷體" pitchFamily="65" charset="-120"/>
                <a:ea typeface="標楷體" pitchFamily="65" charset="-120"/>
              </a:rPr>
              <a:t> </a:t>
            </a:r>
          </a:p>
        </p:txBody>
      </p:sp>
      <p:sp>
        <p:nvSpPr>
          <p:cNvPr id="5124" name="Rectangle 4"/>
          <p:cNvSpPr>
            <a:spLocks noChangeArrowheads="1"/>
          </p:cNvSpPr>
          <p:nvPr/>
        </p:nvSpPr>
        <p:spPr bwMode="auto">
          <a:xfrm>
            <a:off x="2495550" y="19716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kumimoji="1" lang="en-US" sz="2400">
              <a:solidFill>
                <a:srgbClr val="FFFFFF"/>
              </a:solidFill>
              <a:latin typeface="Times New Roman" pitchFamily="18" charset="0"/>
              <a:cs typeface="+mn-cs"/>
            </a:endParaRPr>
          </a:p>
        </p:txBody>
      </p:sp>
      <p:sp>
        <p:nvSpPr>
          <p:cNvPr id="2" name="TextBox 1"/>
          <p:cNvSpPr txBox="1"/>
          <p:nvPr/>
        </p:nvSpPr>
        <p:spPr>
          <a:xfrm>
            <a:off x="5220072" y="2780928"/>
            <a:ext cx="3744416" cy="2939266"/>
          </a:xfrm>
          <a:prstGeom prst="rect">
            <a:avLst/>
          </a:prstGeom>
          <a:noFill/>
        </p:spPr>
        <p:txBody>
          <a:bodyPr wrap="square" rtlCol="0">
            <a:spAutoFit/>
          </a:bodyPr>
          <a:lstStyle/>
          <a:p>
            <a:r>
              <a:rPr kumimoji="1" lang="zh-TW" altLang="en-US" sz="3700" dirty="0" smtClean="0">
                <a:solidFill>
                  <a:srgbClr val="FFFFFF"/>
                </a:solidFill>
                <a:latin typeface="標楷體" pitchFamily="65" charset="-120"/>
                <a:ea typeface="標楷體" pitchFamily="65" charset="-120"/>
                <a:cs typeface="+mn-cs"/>
              </a:rPr>
              <a:t>門徒無了解，總是攏表示欲跟隨祂。門徒跟隨祂來到一個所在名叫客西馬尼園</a:t>
            </a:r>
            <a:r>
              <a:rPr kumimoji="1" lang="zh-TW" altLang="en-US" sz="3700" dirty="0" smtClean="0">
                <a:solidFill>
                  <a:srgbClr val="FFFFFF"/>
                </a:solidFill>
                <a:latin typeface="標楷體" pitchFamily="65" charset="-120"/>
                <a:ea typeface="標楷體" pitchFamily="65" charset="-120"/>
              </a:rPr>
              <a:t>。</a:t>
            </a:r>
            <a:endParaRPr kumimoji="1" lang="en-US" sz="3700" dirty="0">
              <a:solidFill>
                <a:srgbClr val="FFFFFF"/>
              </a:solidFill>
              <a:latin typeface="Times New Roman" pitchFamily="18" charset="0"/>
              <a:cs typeface="+mn-cs"/>
            </a:endParaRPr>
          </a:p>
        </p:txBody>
      </p:sp>
    </p:spTree>
    <p:extLst>
      <p:ext uri="{BB962C8B-B14F-4D97-AF65-F5344CB8AC3E}">
        <p14:creationId xmlns:p14="http://schemas.microsoft.com/office/powerpoint/2010/main" val="23648970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982" b="17833"/>
          <a:stretch/>
        </p:blipFill>
        <p:spPr bwMode="auto">
          <a:xfrm>
            <a:off x="533401" y="1841270"/>
            <a:ext cx="8026138" cy="501673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50723" name="Rectangle 3"/>
          <p:cNvSpPr>
            <a:spLocks noGrp="1" noChangeArrowheads="1"/>
          </p:cNvSpPr>
          <p:nvPr>
            <p:ph type="title"/>
          </p:nvPr>
        </p:nvSpPr>
        <p:spPr>
          <a:xfrm>
            <a:off x="533401" y="1269770"/>
            <a:ext cx="8215063" cy="1143000"/>
          </a:xfrm>
        </p:spPr>
        <p:txBody>
          <a:bodyPr/>
          <a:lstStyle/>
          <a:p>
            <a:r>
              <a:rPr lang="en-US" altLang="zh-TW" sz="3600" dirty="0" smtClean="0">
                <a:solidFill>
                  <a:schemeClr val="bg1"/>
                </a:solidFill>
              </a:rPr>
              <a:t>Going </a:t>
            </a:r>
            <a:r>
              <a:rPr lang="en-US" altLang="zh-TW" sz="3600" dirty="0">
                <a:solidFill>
                  <a:schemeClr val="bg1"/>
                </a:solidFill>
              </a:rPr>
              <a:t>a bit further in order to be alone, </a:t>
            </a:r>
            <a:r>
              <a:rPr lang="en-US" altLang="zh-TW" sz="3600" dirty="0" smtClean="0">
                <a:solidFill>
                  <a:schemeClr val="bg1"/>
                </a:solidFill>
              </a:rPr>
              <a:t> Jesus  </a:t>
            </a:r>
            <a:r>
              <a:rPr lang="en-US" altLang="zh-TW" sz="3600" dirty="0">
                <a:solidFill>
                  <a:schemeClr val="bg1"/>
                </a:solidFill>
              </a:rPr>
              <a:t>fell to the ground in anguish </a:t>
            </a:r>
            <a:r>
              <a:rPr lang="en-US" altLang="zh-TW" sz="3600" dirty="0" smtClean="0">
                <a:solidFill>
                  <a:schemeClr val="bg1"/>
                </a:solidFill>
              </a:rPr>
              <a:t/>
            </a:r>
            <a:br>
              <a:rPr lang="en-US" altLang="zh-TW" sz="3600" dirty="0" smtClean="0">
                <a:solidFill>
                  <a:schemeClr val="bg1"/>
                </a:solidFill>
              </a:rPr>
            </a:br>
            <a:r>
              <a:rPr lang="en-US" altLang="zh-TW" sz="3600" dirty="0" smtClean="0">
                <a:solidFill>
                  <a:schemeClr val="bg1"/>
                </a:solidFill>
              </a:rPr>
              <a:t>and </a:t>
            </a:r>
            <a:r>
              <a:rPr lang="en-US" altLang="zh-TW" sz="3600" dirty="0">
                <a:solidFill>
                  <a:schemeClr val="bg1"/>
                </a:solidFill>
              </a:rPr>
              <a:t>prayed.</a:t>
            </a:r>
            <a:br>
              <a:rPr lang="en-US" altLang="zh-TW" sz="3600" dirty="0">
                <a:solidFill>
                  <a:schemeClr val="bg1"/>
                </a:solidFill>
              </a:rPr>
            </a:br>
            <a:r>
              <a:rPr lang="zh-TW" altLang="en-US" sz="3600" dirty="0" smtClean="0">
                <a:solidFill>
                  <a:schemeClr val="bg1"/>
                </a:solidFill>
                <a:latin typeface="標楷體" pitchFamily="65" charset="-120"/>
                <a:ea typeface="標楷體" pitchFamily="65" charset="-120"/>
              </a:rPr>
              <a:t>祂</a:t>
            </a:r>
            <a:r>
              <a:rPr lang="zh-TW" altLang="en-US" sz="3600" dirty="0">
                <a:solidFill>
                  <a:schemeClr val="bg1"/>
                </a:solidFill>
                <a:latin typeface="標楷體" pitchFamily="65" charset="-120"/>
                <a:ea typeface="標楷體" pitchFamily="65" charset="-120"/>
              </a:rPr>
              <a:t>家己一個人行到卡頭前，俯佇地</a:t>
            </a:r>
            <a:r>
              <a:rPr lang="zh-TW" altLang="en-US" sz="3600" dirty="0" smtClean="0">
                <a:solidFill>
                  <a:schemeClr val="bg1"/>
                </a:solidFill>
                <a:latin typeface="標楷體" pitchFamily="65" charset="-120"/>
                <a:ea typeface="標楷體" pitchFamily="65" charset="-120"/>
              </a:rPr>
              <a:t>上</a:t>
            </a:r>
            <a:r>
              <a:rPr lang="en-US" altLang="zh-TW" sz="3600" dirty="0" smtClean="0">
                <a:solidFill>
                  <a:schemeClr val="bg1"/>
                </a:solidFill>
                <a:latin typeface="標楷體" pitchFamily="65" charset="-120"/>
                <a:ea typeface="標楷體" pitchFamily="65" charset="-120"/>
              </a:rPr>
              <a:t/>
            </a:r>
            <a:br>
              <a:rPr lang="en-US" altLang="zh-TW" sz="3600" dirty="0" smtClean="0">
                <a:solidFill>
                  <a:schemeClr val="bg1"/>
                </a:solidFill>
                <a:latin typeface="標楷體" pitchFamily="65" charset="-120"/>
                <a:ea typeface="標楷體" pitchFamily="65" charset="-120"/>
              </a:rPr>
            </a:br>
            <a:r>
              <a:rPr lang="zh-TW" altLang="en-US" sz="3600" dirty="0" smtClean="0">
                <a:solidFill>
                  <a:schemeClr val="bg1"/>
                </a:solidFill>
                <a:latin typeface="標楷體" pitchFamily="65" charset="-120"/>
                <a:ea typeface="標楷體" pitchFamily="65" charset="-120"/>
              </a:rPr>
              <a:t>迫</a:t>
            </a:r>
            <a:r>
              <a:rPr lang="zh-TW" altLang="en-US" sz="3600" dirty="0">
                <a:solidFill>
                  <a:schemeClr val="bg1"/>
                </a:solidFill>
                <a:latin typeface="標楷體" pitchFamily="65" charset="-120"/>
                <a:ea typeface="標楷體" pitchFamily="65" charset="-120"/>
              </a:rPr>
              <a:t>切啲祈</a:t>
            </a:r>
            <a:r>
              <a:rPr lang="zh-TW" altLang="en-US" sz="3600" dirty="0" smtClean="0">
                <a:solidFill>
                  <a:schemeClr val="bg1"/>
                </a:solidFill>
                <a:latin typeface="標楷體" pitchFamily="65" charset="-120"/>
                <a:ea typeface="標楷體" pitchFamily="65" charset="-120"/>
              </a:rPr>
              <a:t>禱。</a:t>
            </a:r>
            <a:r>
              <a:rPr lang="zh-TW" altLang="en-US" sz="3600" dirty="0">
                <a:solidFill>
                  <a:schemeClr val="bg1"/>
                </a:solidFill>
                <a:latin typeface="標楷體" pitchFamily="65" charset="-120"/>
                <a:ea typeface="標楷體" pitchFamily="65" charset="-120"/>
              </a:rPr>
              <a:t/>
            </a:r>
            <a:br>
              <a:rPr lang="zh-TW" altLang="en-US" sz="3600" dirty="0">
                <a:solidFill>
                  <a:schemeClr val="bg1"/>
                </a:solidFill>
                <a:latin typeface="標楷體" pitchFamily="65" charset="-120"/>
                <a:ea typeface="標楷體" pitchFamily="65" charset="-120"/>
              </a:rPr>
            </a:br>
            <a:r>
              <a:rPr lang="zh-TW" altLang="en-US" sz="4000" dirty="0">
                <a:solidFill>
                  <a:srgbClr val="000000"/>
                </a:solidFill>
                <a:latin typeface="標楷體" pitchFamily="65" charset="-120"/>
                <a:ea typeface="標楷體" pitchFamily="65" charset="-120"/>
              </a:rPr>
              <a:t> </a:t>
            </a:r>
          </a:p>
        </p:txBody>
      </p:sp>
      <p:sp>
        <p:nvSpPr>
          <p:cNvPr id="1950724" name="Rectangle 4"/>
          <p:cNvSpPr>
            <a:spLocks noChangeArrowheads="1"/>
          </p:cNvSpPr>
          <p:nvPr/>
        </p:nvSpPr>
        <p:spPr bwMode="auto">
          <a:xfrm>
            <a:off x="2495550" y="1971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kumimoji="1" lang="en-US" sz="2400">
              <a:solidFill>
                <a:srgbClr val="FFFFFF"/>
              </a:solidFill>
              <a:latin typeface="Times New Roman"/>
              <a:cs typeface="+mn-cs"/>
            </a:endParaRPr>
          </a:p>
        </p:txBody>
      </p:sp>
    </p:spTree>
    <p:extLst>
      <p:ext uri="{BB962C8B-B14F-4D97-AF65-F5344CB8AC3E}">
        <p14:creationId xmlns:p14="http://schemas.microsoft.com/office/powerpoint/2010/main" val="31276930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2582" y="2514600"/>
            <a:ext cx="4572000" cy="41351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51747" name="Rectangle 3"/>
          <p:cNvSpPr>
            <a:spLocks noGrp="1" noChangeArrowheads="1"/>
          </p:cNvSpPr>
          <p:nvPr>
            <p:ph type="title"/>
          </p:nvPr>
        </p:nvSpPr>
        <p:spPr>
          <a:xfrm>
            <a:off x="457200" y="1752600"/>
            <a:ext cx="7543800" cy="1752600"/>
          </a:xfrm>
        </p:spPr>
        <p:txBody>
          <a:bodyPr/>
          <a:lstStyle/>
          <a:p>
            <a:pPr algn="l"/>
            <a:r>
              <a:rPr lang="en-US" altLang="zh-TW" sz="4000" dirty="0">
                <a:solidFill>
                  <a:schemeClr val="bg1"/>
                </a:solidFill>
              </a:rPr>
              <a:t>Jesus, alone in the garden, </a:t>
            </a:r>
            <a:br>
              <a:rPr lang="en-US" altLang="zh-TW" sz="4000" dirty="0">
                <a:solidFill>
                  <a:schemeClr val="bg1"/>
                </a:solidFill>
              </a:rPr>
            </a:br>
            <a:r>
              <a:rPr lang="en-US" altLang="zh-TW" sz="4000" dirty="0">
                <a:solidFill>
                  <a:schemeClr val="bg1"/>
                </a:solidFill>
              </a:rPr>
              <a:t>fell to the ground where He prayed,</a:t>
            </a:r>
            <a:br>
              <a:rPr lang="en-US" altLang="zh-TW" sz="4000" dirty="0">
                <a:solidFill>
                  <a:schemeClr val="bg1"/>
                </a:solidFill>
              </a:rPr>
            </a:br>
            <a:r>
              <a:rPr lang="en-US" altLang="zh-TW" sz="4000" dirty="0">
                <a:solidFill>
                  <a:schemeClr val="bg1"/>
                </a:solidFill>
              </a:rPr>
              <a:t> “Father, O Holy Father, </a:t>
            </a:r>
            <a:br>
              <a:rPr lang="en-US" altLang="zh-TW" sz="4000" dirty="0">
                <a:solidFill>
                  <a:schemeClr val="bg1"/>
                </a:solidFill>
              </a:rPr>
            </a:br>
            <a:r>
              <a:rPr lang="en-US" altLang="zh-TW" sz="4000" dirty="0">
                <a:solidFill>
                  <a:schemeClr val="bg1"/>
                </a:solidFill>
              </a:rPr>
              <a:t>my soul is dark and dismayed.</a:t>
            </a:r>
            <a:br>
              <a:rPr lang="en-US" altLang="zh-TW" sz="4000" dirty="0">
                <a:solidFill>
                  <a:schemeClr val="bg1"/>
                </a:solidFill>
              </a:rPr>
            </a:br>
            <a:r>
              <a:rPr lang="zh-TW" altLang="en-US" sz="4000" dirty="0" smtClean="0">
                <a:solidFill>
                  <a:schemeClr val="bg1"/>
                </a:solidFill>
                <a:ea typeface="標楷體" pitchFamily="65" charset="-120"/>
              </a:rPr>
              <a:t>耶</a:t>
            </a:r>
            <a:r>
              <a:rPr lang="zh-TW" altLang="en-US" sz="4000" dirty="0">
                <a:solidFill>
                  <a:schemeClr val="bg1"/>
                </a:solidFill>
                <a:ea typeface="標楷體" pitchFamily="65" charset="-120"/>
              </a:rPr>
              <a:t>穌真孤單在園內，</a:t>
            </a:r>
            <a:br>
              <a:rPr lang="zh-TW" altLang="en-US" sz="4000" dirty="0">
                <a:solidFill>
                  <a:schemeClr val="bg1"/>
                </a:solidFill>
                <a:ea typeface="標楷體" pitchFamily="65" charset="-120"/>
              </a:rPr>
            </a:br>
            <a:r>
              <a:rPr lang="zh-TW" altLang="en-US" sz="4000" dirty="0">
                <a:solidFill>
                  <a:schemeClr val="bg1"/>
                </a:solidFill>
                <a:ea typeface="標楷體" pitchFamily="65" charset="-120"/>
              </a:rPr>
              <a:t>仆落祈禱的所在，</a:t>
            </a:r>
            <a:r>
              <a:rPr lang="zh-TW" altLang="en-US" sz="4000" dirty="0">
                <a:solidFill>
                  <a:schemeClr val="bg1"/>
                </a:solidFill>
              </a:rPr>
              <a:t/>
            </a:r>
            <a:br>
              <a:rPr lang="zh-TW" altLang="en-US" sz="4000" dirty="0">
                <a:solidFill>
                  <a:schemeClr val="bg1"/>
                </a:solidFill>
              </a:rPr>
            </a:br>
            <a:r>
              <a:rPr lang="en-US" altLang="zh-TW" sz="4000" dirty="0">
                <a:solidFill>
                  <a:schemeClr val="bg1"/>
                </a:solidFill>
              </a:rPr>
              <a:t>“</a:t>
            </a:r>
            <a:r>
              <a:rPr lang="zh-TW" altLang="en-US" sz="4000" dirty="0" smtClean="0">
                <a:solidFill>
                  <a:schemeClr val="bg1"/>
                </a:solidFill>
                <a:ea typeface="標楷體" pitchFamily="65" charset="-120"/>
              </a:rPr>
              <a:t>天</a:t>
            </a:r>
            <a:r>
              <a:rPr lang="zh-TW" altLang="en-US" sz="4000" dirty="0">
                <a:solidFill>
                  <a:schemeClr val="bg1"/>
                </a:solidFill>
                <a:ea typeface="標楷體" pitchFamily="65" charset="-120"/>
              </a:rPr>
              <a:t>父，至聖的天父，</a:t>
            </a:r>
            <a:br>
              <a:rPr lang="zh-TW" altLang="en-US" sz="4000" dirty="0">
                <a:solidFill>
                  <a:schemeClr val="bg1"/>
                </a:solidFill>
                <a:ea typeface="標楷體" pitchFamily="65" charset="-120"/>
              </a:rPr>
            </a:br>
            <a:r>
              <a:rPr lang="zh-TW" altLang="en-US" sz="4000" dirty="0">
                <a:solidFill>
                  <a:schemeClr val="bg1"/>
                </a:solidFill>
                <a:ea typeface="標楷體" pitchFamily="65" charset="-120"/>
              </a:rPr>
              <a:t>我靈暗淡又慘</a:t>
            </a:r>
            <a:r>
              <a:rPr lang="zh-TW" altLang="en-US" sz="4000" dirty="0" smtClean="0">
                <a:solidFill>
                  <a:schemeClr val="bg1"/>
                </a:solidFill>
                <a:ea typeface="標楷體" pitchFamily="65" charset="-120"/>
              </a:rPr>
              <a:t>悽</a:t>
            </a:r>
            <a:r>
              <a:rPr lang="en-US" altLang="zh-TW" sz="4000" dirty="0" smtClean="0">
                <a:solidFill>
                  <a:schemeClr val="bg1"/>
                </a:solidFill>
                <a:ea typeface="標楷體" pitchFamily="65" charset="-120"/>
              </a:rPr>
              <a:t>.</a:t>
            </a:r>
            <a:endParaRPr lang="zh-TW" altLang="en-US" sz="4000" dirty="0">
              <a:solidFill>
                <a:schemeClr val="bg1"/>
              </a:solidFill>
              <a:ea typeface="標楷體" pitchFamily="65" charset="-120"/>
            </a:endParaRPr>
          </a:p>
        </p:txBody>
      </p:sp>
      <p:sp>
        <p:nvSpPr>
          <p:cNvPr id="1951748" name="Rectangle 4"/>
          <p:cNvSpPr>
            <a:spLocks noChangeArrowheads="1"/>
          </p:cNvSpPr>
          <p:nvPr/>
        </p:nvSpPr>
        <p:spPr bwMode="auto">
          <a:xfrm>
            <a:off x="-1454150" y="1046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kumimoji="1" lang="en-US" sz="2400">
              <a:solidFill>
                <a:srgbClr val="FFFFFF"/>
              </a:solidFill>
              <a:latin typeface="Times New Roman"/>
              <a:cs typeface="+mn-cs"/>
            </a:endParaRPr>
          </a:p>
        </p:txBody>
      </p:sp>
    </p:spTree>
    <p:extLst>
      <p:ext uri="{BB962C8B-B14F-4D97-AF65-F5344CB8AC3E}">
        <p14:creationId xmlns:p14="http://schemas.microsoft.com/office/powerpoint/2010/main" val="35320011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10000"/>
          </a:schemeClr>
        </a:solidFill>
        <a:effectLst/>
      </p:bgPr>
    </p:bg>
    <p:spTree>
      <p:nvGrpSpPr>
        <p:cNvPr id="1" name=""/>
        <p:cNvGrpSpPr/>
        <p:nvPr/>
      </p:nvGrpSpPr>
      <p:grpSpPr>
        <a:xfrm>
          <a:off x="0" y="0"/>
          <a:ext cx="0" cy="0"/>
          <a:chOff x="0" y="0"/>
          <a:chExt cx="0" cy="0"/>
        </a:xfrm>
      </p:grpSpPr>
      <p:pic>
        <p:nvPicPr>
          <p:cNvPr id="1952770" name="Picture 2" descr="http://www.themiracletimes.com/Easter/Articles/Josh/Gethsema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3732" y="2590800"/>
            <a:ext cx="4377867" cy="39355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52771" name="Rectangle 3"/>
          <p:cNvSpPr>
            <a:spLocks noGrp="1" noChangeArrowheads="1"/>
          </p:cNvSpPr>
          <p:nvPr>
            <p:ph type="title"/>
          </p:nvPr>
        </p:nvSpPr>
        <p:spPr>
          <a:xfrm>
            <a:off x="304800" y="609600"/>
            <a:ext cx="8153400" cy="5334000"/>
          </a:xfrm>
        </p:spPr>
        <p:txBody>
          <a:bodyPr/>
          <a:lstStyle/>
          <a:p>
            <a:pPr algn="l"/>
            <a:r>
              <a:rPr lang="en-US" altLang="zh-TW" sz="4000" dirty="0"/>
              <a:t/>
            </a:r>
            <a:br>
              <a:rPr lang="en-US" altLang="zh-TW" sz="4000" dirty="0"/>
            </a:br>
            <a:r>
              <a:rPr lang="en-US" altLang="zh-TW" sz="4000" dirty="0">
                <a:solidFill>
                  <a:schemeClr val="bg1"/>
                </a:solidFill>
              </a:rPr>
              <a:t>Please take this bitter cup from me. My spirit longs to be free.</a:t>
            </a:r>
            <a:br>
              <a:rPr lang="en-US" altLang="zh-TW" sz="4000" dirty="0">
                <a:solidFill>
                  <a:schemeClr val="bg1"/>
                </a:solidFill>
              </a:rPr>
            </a:br>
            <a:r>
              <a:rPr lang="en-US" altLang="zh-TW" sz="4000" dirty="0">
                <a:solidFill>
                  <a:schemeClr val="bg1"/>
                </a:solidFill>
              </a:rPr>
              <a:t>“Yet not my will”, cried the Savior as </a:t>
            </a:r>
            <a:br>
              <a:rPr lang="en-US" altLang="zh-TW" sz="4000" dirty="0">
                <a:solidFill>
                  <a:schemeClr val="bg1"/>
                </a:solidFill>
              </a:rPr>
            </a:br>
            <a:r>
              <a:rPr lang="en-US" altLang="zh-TW" sz="4000" dirty="0">
                <a:solidFill>
                  <a:schemeClr val="bg1"/>
                </a:solidFill>
              </a:rPr>
              <a:t>there in the garden </a:t>
            </a:r>
            <a:br>
              <a:rPr lang="en-US" altLang="zh-TW" sz="4000" dirty="0">
                <a:solidFill>
                  <a:schemeClr val="bg1"/>
                </a:solidFill>
              </a:rPr>
            </a:br>
            <a:r>
              <a:rPr lang="en-US" altLang="zh-TW" sz="4000" dirty="0">
                <a:solidFill>
                  <a:schemeClr val="bg1"/>
                </a:solidFill>
              </a:rPr>
              <a:t>He prayed</a:t>
            </a:r>
            <a:r>
              <a:rPr lang="en-US" altLang="zh-TW" sz="4000" dirty="0" smtClean="0">
                <a:solidFill>
                  <a:schemeClr val="bg1"/>
                </a:solidFill>
              </a:rPr>
              <a:t>.</a:t>
            </a:r>
            <a:r>
              <a:rPr lang="en-US" altLang="zh-TW" sz="4000" dirty="0">
                <a:solidFill>
                  <a:schemeClr val="bg1"/>
                </a:solidFill>
              </a:rPr>
              <a:t/>
            </a:r>
            <a:br>
              <a:rPr lang="en-US" altLang="zh-TW" sz="4000" dirty="0">
                <a:solidFill>
                  <a:schemeClr val="bg1"/>
                </a:solidFill>
              </a:rPr>
            </a:br>
            <a:r>
              <a:rPr lang="zh-TW" altLang="en-US" sz="4000" dirty="0">
                <a:solidFill>
                  <a:schemeClr val="bg1"/>
                </a:solidFill>
                <a:ea typeface="標楷體" pitchFamily="65" charset="-120"/>
              </a:rPr>
              <a:t>徙開苦杯離開我去，</a:t>
            </a:r>
            <a:br>
              <a:rPr lang="zh-TW" altLang="en-US" sz="4000" dirty="0">
                <a:solidFill>
                  <a:schemeClr val="bg1"/>
                </a:solidFill>
                <a:ea typeface="標楷體" pitchFamily="65" charset="-120"/>
              </a:rPr>
            </a:br>
            <a:r>
              <a:rPr lang="zh-TW" altLang="en-US" sz="4000" dirty="0">
                <a:solidFill>
                  <a:schemeClr val="bg1"/>
                </a:solidFill>
                <a:ea typeface="標楷體" pitchFamily="65" charset="-120"/>
              </a:rPr>
              <a:t>我靈欣慕得放離</a:t>
            </a:r>
            <a:r>
              <a:rPr lang="en-US" altLang="zh-TW" sz="4000" dirty="0">
                <a:solidFill>
                  <a:schemeClr val="bg1"/>
                </a:solidFill>
                <a:ea typeface="標楷體" pitchFamily="65" charset="-120"/>
              </a:rPr>
              <a:t>.</a:t>
            </a:r>
            <a:r>
              <a:rPr lang="en-US" altLang="zh-TW" sz="4000" dirty="0">
                <a:solidFill>
                  <a:schemeClr val="bg1"/>
                </a:solidFill>
              </a:rPr>
              <a:t/>
            </a:r>
            <a:br>
              <a:rPr lang="en-US" altLang="zh-TW" sz="4000" dirty="0">
                <a:solidFill>
                  <a:schemeClr val="bg1"/>
                </a:solidFill>
              </a:rPr>
            </a:br>
            <a:r>
              <a:rPr lang="zh-TW" altLang="en-US" sz="4000" dirty="0">
                <a:solidFill>
                  <a:schemeClr val="bg1"/>
                </a:solidFill>
                <a:ea typeface="標楷體" pitchFamily="65" charset="-120"/>
              </a:rPr>
              <a:t>但</a:t>
            </a:r>
            <a:r>
              <a:rPr lang="zh-TW" altLang="en-US" sz="4000" dirty="0" smtClean="0">
                <a:solidFill>
                  <a:schemeClr val="bg1"/>
                </a:solidFill>
                <a:ea typeface="標楷體" pitchFamily="65" charset="-120"/>
              </a:rPr>
              <a:t>是</a:t>
            </a:r>
            <a:r>
              <a:rPr lang="zh-TW" altLang="en-US" sz="4000" dirty="0">
                <a:solidFill>
                  <a:schemeClr val="bg1"/>
                </a:solidFill>
                <a:ea typeface="標楷體" pitchFamily="65" charset="-120"/>
              </a:rPr>
              <a:t>祈求不從自</a:t>
            </a:r>
            <a:r>
              <a:rPr lang="zh-TW" altLang="en-US" sz="4000" dirty="0" smtClean="0">
                <a:solidFill>
                  <a:schemeClr val="bg1"/>
                </a:solidFill>
                <a:ea typeface="標楷體" pitchFamily="65" charset="-120"/>
              </a:rPr>
              <a:t>己</a:t>
            </a:r>
            <a:r>
              <a:rPr lang="en-US" altLang="zh-TW" sz="4000" dirty="0">
                <a:solidFill>
                  <a:schemeClr val="bg1"/>
                </a:solidFill>
              </a:rPr>
              <a:t>”</a:t>
            </a:r>
            <a:r>
              <a:rPr lang="zh-TW" altLang="en-US" sz="4000" dirty="0" smtClean="0">
                <a:solidFill>
                  <a:schemeClr val="bg1"/>
                </a:solidFill>
                <a:ea typeface="標楷體" pitchFamily="65" charset="-120"/>
              </a:rPr>
              <a:t>，</a:t>
            </a:r>
            <a:r>
              <a:rPr lang="zh-TW" altLang="en-US" sz="4000" dirty="0">
                <a:solidFill>
                  <a:schemeClr val="bg1"/>
                </a:solidFill>
                <a:ea typeface="標楷體" pitchFamily="65" charset="-120"/>
              </a:rPr>
              <a:t/>
            </a:r>
            <a:br>
              <a:rPr lang="zh-TW" altLang="en-US" sz="4000" dirty="0">
                <a:solidFill>
                  <a:schemeClr val="bg1"/>
                </a:solidFill>
                <a:ea typeface="標楷體" pitchFamily="65" charset="-120"/>
              </a:rPr>
            </a:br>
            <a:r>
              <a:rPr lang="zh-TW" altLang="en-US" sz="4000" dirty="0">
                <a:solidFill>
                  <a:schemeClr val="bg1"/>
                </a:solidFill>
                <a:ea typeface="標楷體" pitchFamily="65" charset="-120"/>
              </a:rPr>
              <a:t>祂在園內祈求指示</a:t>
            </a:r>
            <a:r>
              <a:rPr lang="en-US" altLang="zh-TW" sz="4000" dirty="0">
                <a:solidFill>
                  <a:schemeClr val="bg1"/>
                </a:solidFill>
                <a:ea typeface="標楷體" pitchFamily="65" charset="-120"/>
              </a:rPr>
              <a:t>.</a:t>
            </a:r>
            <a:r>
              <a:rPr lang="en-US" altLang="zh-TW" sz="4000" dirty="0">
                <a:solidFill>
                  <a:schemeClr val="bg1"/>
                </a:solidFill>
              </a:rPr>
              <a:t/>
            </a:r>
            <a:br>
              <a:rPr lang="en-US" altLang="zh-TW" sz="4000" dirty="0">
                <a:solidFill>
                  <a:schemeClr val="bg1"/>
                </a:solidFill>
              </a:rPr>
            </a:br>
            <a:endParaRPr lang="en-US" altLang="zh-TW" sz="4000" dirty="0">
              <a:solidFill>
                <a:schemeClr val="bg1"/>
              </a:solidFill>
              <a:ea typeface="標楷體" pitchFamily="65" charset="-120"/>
            </a:endParaRPr>
          </a:p>
        </p:txBody>
      </p:sp>
      <p:sp>
        <p:nvSpPr>
          <p:cNvPr id="1952772" name="Rectangle 4"/>
          <p:cNvSpPr>
            <a:spLocks noChangeArrowheads="1"/>
          </p:cNvSpPr>
          <p:nvPr/>
        </p:nvSpPr>
        <p:spPr bwMode="auto">
          <a:xfrm>
            <a:off x="-1454150" y="1046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kumimoji="1" lang="en-US" sz="2400">
              <a:solidFill>
                <a:srgbClr val="FFFFFF"/>
              </a:solidFill>
              <a:latin typeface="Times New Roman"/>
              <a:cs typeface="+mn-cs"/>
            </a:endParaRPr>
          </a:p>
        </p:txBody>
      </p:sp>
    </p:spTree>
    <p:extLst>
      <p:ext uri="{BB962C8B-B14F-4D97-AF65-F5344CB8AC3E}">
        <p14:creationId xmlns:p14="http://schemas.microsoft.com/office/powerpoint/2010/main" val="42401042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10000"/>
          </a:schemeClr>
        </a:solidFill>
        <a:effectLst/>
      </p:bgPr>
    </p:bg>
    <p:spTree>
      <p:nvGrpSpPr>
        <p:cNvPr id="1" name=""/>
        <p:cNvGrpSpPr/>
        <p:nvPr/>
      </p:nvGrpSpPr>
      <p:grpSpPr>
        <a:xfrm>
          <a:off x="0" y="0"/>
          <a:ext cx="0" cy="0"/>
          <a:chOff x="0" y="0"/>
          <a:chExt cx="0" cy="0"/>
        </a:xfrm>
      </p:grpSpPr>
      <p:pic>
        <p:nvPicPr>
          <p:cNvPr id="1953794" name="Picture 2" descr="Image Preview">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220"/>
          <a:stretch/>
        </p:blipFill>
        <p:spPr bwMode="auto">
          <a:xfrm>
            <a:off x="2362200" y="76200"/>
            <a:ext cx="4191000" cy="381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53795" name="Rectangle 3"/>
          <p:cNvSpPr>
            <a:spLocks noGrp="1" noChangeArrowheads="1"/>
          </p:cNvSpPr>
          <p:nvPr>
            <p:ph type="title"/>
          </p:nvPr>
        </p:nvSpPr>
        <p:spPr>
          <a:xfrm>
            <a:off x="114300" y="4114800"/>
            <a:ext cx="8915400" cy="2384425"/>
          </a:xfrm>
          <a:solidFill>
            <a:srgbClr val="000000">
              <a:alpha val="76078"/>
            </a:srgbClr>
          </a:solidFill>
        </p:spPr>
        <p:txBody>
          <a:bodyPr/>
          <a:lstStyle/>
          <a:p>
            <a:r>
              <a:rPr lang="en-US" altLang="zh-TW" sz="4000" dirty="0" smtClean="0">
                <a:solidFill>
                  <a:srgbClr val="FFFF66"/>
                </a:solidFill>
              </a:rPr>
              <a:t/>
            </a:r>
            <a:br>
              <a:rPr lang="en-US" altLang="zh-TW" sz="4000" dirty="0" smtClean="0">
                <a:solidFill>
                  <a:srgbClr val="FFFF66"/>
                </a:solidFill>
              </a:rPr>
            </a:br>
            <a:r>
              <a:rPr lang="en-US" altLang="zh-TW" sz="3600" dirty="0" smtClean="0">
                <a:solidFill>
                  <a:srgbClr val="FFFF66"/>
                </a:solidFill>
              </a:rPr>
              <a:t>Soldiers with clubs came to seize Him as </a:t>
            </a:r>
            <a:br>
              <a:rPr lang="en-US" altLang="zh-TW" sz="3600" dirty="0" smtClean="0">
                <a:solidFill>
                  <a:srgbClr val="FFFF66"/>
                </a:solidFill>
              </a:rPr>
            </a:br>
            <a:r>
              <a:rPr lang="en-US" altLang="zh-TW" sz="3600" dirty="0" smtClean="0">
                <a:solidFill>
                  <a:srgbClr val="FFFF66"/>
                </a:solidFill>
              </a:rPr>
              <a:t>there in the garden He prayed; led by a </a:t>
            </a:r>
            <a:br>
              <a:rPr lang="en-US" altLang="zh-TW" sz="3600" dirty="0" smtClean="0">
                <a:solidFill>
                  <a:srgbClr val="FFFF66"/>
                </a:solidFill>
              </a:rPr>
            </a:br>
            <a:r>
              <a:rPr lang="en-US" altLang="zh-TW" sz="3600" dirty="0" smtClean="0">
                <a:solidFill>
                  <a:srgbClr val="FFFF66"/>
                </a:solidFill>
              </a:rPr>
              <a:t>fallen disciple, by a kiss Jesus was betrayed.</a:t>
            </a:r>
            <a:br>
              <a:rPr lang="en-US" altLang="zh-TW" sz="3600" dirty="0" smtClean="0">
                <a:solidFill>
                  <a:srgbClr val="FFFF66"/>
                </a:solidFill>
              </a:rPr>
            </a:br>
            <a:r>
              <a:rPr lang="zh-TW" altLang="en-US" sz="3600" dirty="0" smtClean="0">
                <a:solidFill>
                  <a:srgbClr val="FFFF66"/>
                </a:solidFill>
                <a:ea typeface="標楷體" pitchFamily="65" charset="-120"/>
              </a:rPr>
              <a:t>兵丁攑傢俬來捉祂，是當祂在祈禱的時</a:t>
            </a:r>
            <a:r>
              <a:rPr lang="en-US" altLang="zh-TW" sz="3600" dirty="0" smtClean="0">
                <a:solidFill>
                  <a:srgbClr val="FFFF66"/>
                </a:solidFill>
                <a:ea typeface="標楷體" pitchFamily="65" charset="-120"/>
              </a:rPr>
              <a:t>.</a:t>
            </a:r>
            <a:r>
              <a:rPr lang="en-US" altLang="zh-TW" sz="3600" dirty="0" smtClean="0">
                <a:solidFill>
                  <a:srgbClr val="FFFF66"/>
                </a:solidFill>
              </a:rPr>
              <a:t/>
            </a:r>
            <a:br>
              <a:rPr lang="en-US" altLang="zh-TW" sz="3600" dirty="0" smtClean="0">
                <a:solidFill>
                  <a:srgbClr val="FFFF66"/>
                </a:solidFill>
              </a:rPr>
            </a:br>
            <a:r>
              <a:rPr lang="zh-TW" altLang="en-US" sz="3600" dirty="0" smtClean="0">
                <a:solidFill>
                  <a:srgbClr val="FFFF66"/>
                </a:solidFill>
                <a:ea typeface="標楷體" pitchFamily="65" charset="-120"/>
              </a:rPr>
              <a:t>猶大導路付出代價，用親嘴耶穌受出賣</a:t>
            </a:r>
            <a:r>
              <a:rPr lang="en-US" altLang="zh-TW" sz="3600" dirty="0" smtClean="0">
                <a:solidFill>
                  <a:srgbClr val="FFFF66"/>
                </a:solidFill>
                <a:ea typeface="標楷體" pitchFamily="65" charset="-120"/>
              </a:rPr>
              <a:t>.</a:t>
            </a:r>
            <a:br>
              <a:rPr lang="en-US" altLang="zh-TW" sz="3600" dirty="0" smtClean="0">
                <a:solidFill>
                  <a:srgbClr val="FFFF66"/>
                </a:solidFill>
                <a:ea typeface="標楷體" pitchFamily="65" charset="-120"/>
              </a:rPr>
            </a:br>
            <a:endParaRPr lang="en-US" altLang="zh-TW" sz="3600" dirty="0">
              <a:solidFill>
                <a:srgbClr val="FFFF66"/>
              </a:solidFill>
              <a:ea typeface="標楷體" pitchFamily="65" charset="-120"/>
            </a:endParaRPr>
          </a:p>
        </p:txBody>
      </p:sp>
      <p:sp>
        <p:nvSpPr>
          <p:cNvPr id="1953796" name="Rectangle 4"/>
          <p:cNvSpPr>
            <a:spLocks noChangeArrowheads="1"/>
          </p:cNvSpPr>
          <p:nvPr/>
        </p:nvSpPr>
        <p:spPr bwMode="auto">
          <a:xfrm>
            <a:off x="0" y="3025775"/>
            <a:ext cx="9144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2850">
            <a:spAutoFit/>
          </a:bodyPr>
          <a:lstStyle/>
          <a:p>
            <a:r>
              <a:rPr lang="en-US" sz="900">
                <a:solidFill>
                  <a:srgbClr val="FFFFFF"/>
                </a:solidFill>
                <a:latin typeface="Times New Roman"/>
                <a:cs typeface="+mn-cs"/>
              </a:rPr>
              <a:t> </a:t>
            </a:r>
            <a:endParaRPr lang="en-US" sz="2400">
              <a:solidFill>
                <a:srgbClr val="FFFFFF"/>
              </a:solidFill>
              <a:latin typeface="Times New Roman"/>
              <a:cs typeface="+mn-cs"/>
            </a:endParaRPr>
          </a:p>
        </p:txBody>
      </p:sp>
    </p:spTree>
    <p:extLst>
      <p:ext uri="{BB962C8B-B14F-4D97-AF65-F5344CB8AC3E}">
        <p14:creationId xmlns:p14="http://schemas.microsoft.com/office/powerpoint/2010/main" val="21398395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67544" y="2276872"/>
            <a:ext cx="8424936" cy="4401205"/>
          </a:xfrm>
          <a:prstGeom prst="rect">
            <a:avLst/>
          </a:prstGeom>
        </p:spPr>
        <p:txBody>
          <a:bodyPr wrap="square">
            <a:spAutoFit/>
          </a:bodyPr>
          <a:lstStyle/>
          <a:p>
            <a:pPr algn="ctr"/>
            <a:r>
              <a:rPr lang="zh-TW" altLang="en-US" sz="4000" dirty="0" smtClean="0">
                <a:solidFill>
                  <a:schemeClr val="bg1"/>
                </a:solidFill>
                <a:latin typeface="David" pitchFamily="34" charset="-79"/>
                <a:ea typeface="標楷體" pitchFamily="65" charset="-120"/>
                <a:cs typeface="David" pitchFamily="34" charset="-79"/>
              </a:rPr>
              <a:t>跟隨耶穌的人攏肯定祂真正是</a:t>
            </a:r>
            <a:endParaRPr lang="en-US" altLang="zh-TW" sz="4000" dirty="0" smtClean="0">
              <a:solidFill>
                <a:schemeClr val="bg1"/>
              </a:solidFill>
              <a:latin typeface="David" pitchFamily="34" charset="-79"/>
              <a:ea typeface="標楷體" pitchFamily="65" charset="-120"/>
              <a:cs typeface="David" pitchFamily="34" charset="-79"/>
            </a:endParaRPr>
          </a:p>
          <a:p>
            <a:pPr algn="ctr"/>
            <a:r>
              <a:rPr lang="zh-TW" altLang="en-US" sz="4000" dirty="0" smtClean="0">
                <a:solidFill>
                  <a:schemeClr val="bg1"/>
                </a:solidFill>
                <a:latin typeface="David" pitchFamily="34" charset="-79"/>
                <a:ea typeface="標楷體" pitchFamily="65" charset="-120"/>
                <a:cs typeface="David" pitchFamily="34" charset="-79"/>
              </a:rPr>
              <a:t>上帝的子，是久久所等待的彌賽亞，是先知預言的成全。</a:t>
            </a:r>
            <a:endParaRPr lang="en-US" altLang="zh-TW" sz="4000" dirty="0" smtClean="0">
              <a:solidFill>
                <a:schemeClr val="bg1"/>
              </a:solidFill>
              <a:latin typeface="David" pitchFamily="34" charset="-79"/>
              <a:ea typeface="標楷體" pitchFamily="65" charset="-120"/>
              <a:cs typeface="David" pitchFamily="34" charset="-79"/>
            </a:endParaRPr>
          </a:p>
          <a:p>
            <a:pPr algn="ctr"/>
            <a:r>
              <a:rPr lang="en-US" sz="4000" dirty="0" smtClean="0">
                <a:solidFill>
                  <a:schemeClr val="bg1"/>
                </a:solidFill>
                <a:latin typeface="David" pitchFamily="34" charset="-79"/>
                <a:cs typeface="David" pitchFamily="34" charset="-79"/>
              </a:rPr>
              <a:t>For Jesus’ closest followers they were confirmation that He was indeed God’s Son, the long-awaited messiah; </a:t>
            </a:r>
          </a:p>
          <a:p>
            <a:pPr algn="ctr"/>
            <a:r>
              <a:rPr lang="en-US" sz="4000" dirty="0" smtClean="0">
                <a:solidFill>
                  <a:schemeClr val="bg1"/>
                </a:solidFill>
                <a:latin typeface="David" pitchFamily="34" charset="-79"/>
                <a:cs typeface="David" pitchFamily="34" charset="-79"/>
              </a:rPr>
              <a:t>the fulfillment of prophecies of old.</a:t>
            </a:r>
            <a:endParaRPr lang="en-US" sz="4000" dirty="0">
              <a:solidFill>
                <a:schemeClr val="bg1"/>
              </a:solidFill>
            </a:endParaRPr>
          </a:p>
        </p:txBody>
      </p:sp>
    </p:spTree>
    <p:extLst>
      <p:ext uri="{BB962C8B-B14F-4D97-AF65-F5344CB8AC3E}">
        <p14:creationId xmlns:p14="http://schemas.microsoft.com/office/powerpoint/2010/main" val="23458395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54818" name="Picture 2" descr="Image Preview">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64"/>
          <a:stretch/>
        </p:blipFill>
        <p:spPr bwMode="auto">
          <a:xfrm>
            <a:off x="2223247" y="134471"/>
            <a:ext cx="4495799" cy="39396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54819" name="Rectangle 3"/>
          <p:cNvSpPr>
            <a:spLocks noGrp="1" noChangeArrowheads="1"/>
          </p:cNvSpPr>
          <p:nvPr>
            <p:ph type="title"/>
          </p:nvPr>
        </p:nvSpPr>
        <p:spPr>
          <a:xfrm>
            <a:off x="152400" y="4163760"/>
            <a:ext cx="8915400" cy="2541839"/>
          </a:xfrm>
          <a:solidFill>
            <a:srgbClr val="000000"/>
          </a:solidFill>
        </p:spPr>
        <p:txBody>
          <a:bodyPr/>
          <a:lstStyle/>
          <a:p>
            <a:r>
              <a:rPr lang="en-US" altLang="zh-TW" sz="3600" dirty="0">
                <a:solidFill>
                  <a:srgbClr val="FFFF66"/>
                </a:solidFill>
              </a:rPr>
              <a:t>Abandoned by those who most loved Him, deserted and all alone. Taken to face His accusers from </a:t>
            </a:r>
            <a:r>
              <a:rPr lang="en-US" altLang="zh-TW" sz="3600" dirty="0" smtClean="0">
                <a:solidFill>
                  <a:srgbClr val="FFFF66"/>
                </a:solidFill>
              </a:rPr>
              <a:t>the </a:t>
            </a:r>
            <a:r>
              <a:rPr lang="en-US" altLang="zh-TW" sz="3600" dirty="0">
                <a:solidFill>
                  <a:srgbClr val="FFFF66"/>
                </a:solidFill>
              </a:rPr>
              <a:t>garden where </a:t>
            </a:r>
            <a:r>
              <a:rPr lang="en-US" altLang="zh-TW" sz="3600" dirty="0" smtClean="0">
                <a:solidFill>
                  <a:srgbClr val="FFFF66"/>
                </a:solidFill>
              </a:rPr>
              <a:t>He </a:t>
            </a:r>
            <a:r>
              <a:rPr lang="en-US" altLang="zh-TW" sz="3600" dirty="0">
                <a:solidFill>
                  <a:srgbClr val="FFFF66"/>
                </a:solidFill>
              </a:rPr>
              <a:t>had prayed.</a:t>
            </a:r>
            <a:br>
              <a:rPr lang="en-US" altLang="zh-TW" sz="3600" dirty="0">
                <a:solidFill>
                  <a:srgbClr val="FFFF66"/>
                </a:solidFill>
              </a:rPr>
            </a:br>
            <a:r>
              <a:rPr lang="zh-TW" altLang="en-US" sz="3800" dirty="0">
                <a:solidFill>
                  <a:srgbClr val="FFFF66"/>
                </a:solidFill>
                <a:ea typeface="標楷體" pitchFamily="65" charset="-120"/>
              </a:rPr>
              <a:t>祂所愛的人也放拺祂</a:t>
            </a:r>
            <a:r>
              <a:rPr lang="zh-TW" altLang="en-US" sz="3800" dirty="0" smtClean="0">
                <a:solidFill>
                  <a:srgbClr val="FFFF66"/>
                </a:solidFill>
                <a:ea typeface="標楷體" pitchFamily="65" charset="-120"/>
              </a:rPr>
              <a:t>，我</a:t>
            </a:r>
            <a:r>
              <a:rPr lang="zh-TW" altLang="en-US" sz="3800" dirty="0">
                <a:solidFill>
                  <a:srgbClr val="FFFF66"/>
                </a:solidFill>
                <a:ea typeface="標楷體" pitchFamily="65" charset="-120"/>
              </a:rPr>
              <a:t>主孤單受拋棄</a:t>
            </a:r>
            <a:r>
              <a:rPr lang="en-US" altLang="zh-TW" sz="3800" dirty="0" smtClean="0">
                <a:solidFill>
                  <a:srgbClr val="FFFF66"/>
                </a:solidFill>
                <a:ea typeface="標楷體" pitchFamily="65" charset="-120"/>
              </a:rPr>
              <a:t>.</a:t>
            </a:r>
            <a:r>
              <a:rPr lang="en-US" altLang="zh-TW" sz="3800" dirty="0" smtClean="0">
                <a:solidFill>
                  <a:srgbClr val="FFFF66"/>
                </a:solidFill>
              </a:rPr>
              <a:t> </a:t>
            </a:r>
            <a:r>
              <a:rPr lang="zh-TW" altLang="en-US" sz="3800" dirty="0" smtClean="0">
                <a:solidFill>
                  <a:srgbClr val="FFFF66"/>
                </a:solidFill>
                <a:ea typeface="標楷體" pitchFamily="65" charset="-120"/>
              </a:rPr>
              <a:t>受</a:t>
            </a:r>
            <a:r>
              <a:rPr lang="zh-TW" altLang="en-US" sz="3800" dirty="0">
                <a:solidFill>
                  <a:srgbClr val="FFFF66"/>
                </a:solidFill>
                <a:ea typeface="標楷體" pitchFamily="65" charset="-120"/>
              </a:rPr>
              <a:t>提面對控告陷害</a:t>
            </a:r>
            <a:r>
              <a:rPr lang="zh-TW" altLang="en-US" sz="3800" dirty="0" smtClean="0">
                <a:solidFill>
                  <a:srgbClr val="FFFF66"/>
                </a:solidFill>
                <a:ea typeface="標楷體" pitchFamily="65" charset="-120"/>
              </a:rPr>
              <a:t>，是</a:t>
            </a:r>
            <a:r>
              <a:rPr lang="zh-TW" altLang="en-US" sz="3800" dirty="0">
                <a:solidFill>
                  <a:srgbClr val="FFFF66"/>
                </a:solidFill>
                <a:ea typeface="標楷體" pitchFamily="65" charset="-120"/>
              </a:rPr>
              <a:t>祂在祈禱的所在</a:t>
            </a:r>
            <a:r>
              <a:rPr lang="en-US" altLang="zh-TW" sz="3800" dirty="0">
                <a:solidFill>
                  <a:srgbClr val="FFFF66"/>
                </a:solidFill>
                <a:ea typeface="標楷體" pitchFamily="65" charset="-120"/>
              </a:rPr>
              <a:t>.</a:t>
            </a:r>
            <a:r>
              <a:rPr lang="en-US" altLang="zh-TW" sz="3800" dirty="0">
                <a:solidFill>
                  <a:srgbClr val="FFFF66"/>
                </a:solidFill>
              </a:rPr>
              <a:t/>
            </a:r>
            <a:br>
              <a:rPr lang="en-US" altLang="zh-TW" sz="3800" dirty="0">
                <a:solidFill>
                  <a:srgbClr val="FFFF66"/>
                </a:solidFill>
              </a:rPr>
            </a:br>
            <a:endParaRPr lang="en-US" altLang="zh-TW" sz="3800" dirty="0">
              <a:solidFill>
                <a:srgbClr val="FFFF66"/>
              </a:solidFill>
            </a:endParaRPr>
          </a:p>
        </p:txBody>
      </p:sp>
    </p:spTree>
    <p:extLst>
      <p:ext uri="{BB962C8B-B14F-4D97-AF65-F5344CB8AC3E}">
        <p14:creationId xmlns:p14="http://schemas.microsoft.com/office/powerpoint/2010/main" val="36863973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46" name="Picture 6" descr="http://www.erasmagazine.com/jesus/galeria/Jesus/Jesus%20027.jpg"/>
          <p:cNvPicPr>
            <a:picLocks noChangeAspect="1" noChangeArrowheads="1"/>
          </p:cNvPicPr>
          <p:nvPr/>
        </p:nvPicPr>
        <p:blipFill rotWithShape="1">
          <a:blip r:embed="rId2">
            <a:lum bright="6000"/>
            <a:extLst>
              <a:ext uri="{28A0092B-C50C-407E-A947-70E740481C1C}">
                <a14:useLocalDpi xmlns:a14="http://schemas.microsoft.com/office/drawing/2010/main" val="0"/>
              </a:ext>
            </a:extLst>
          </a:blip>
          <a:srcRect l="2488" r="2036"/>
          <a:stretch/>
        </p:blipFill>
        <p:spPr bwMode="auto">
          <a:xfrm>
            <a:off x="5132294" y="1981200"/>
            <a:ext cx="3783107" cy="4643718"/>
          </a:xfrm>
          <a:prstGeom prst="rect">
            <a:avLst/>
          </a:prstGeom>
          <a:ln>
            <a:noFill/>
          </a:ln>
          <a:effectLst>
            <a:glow rad="139700">
              <a:schemeClr val="accent1">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55843" name="Rectangle 3"/>
          <p:cNvSpPr>
            <a:spLocks noGrp="1" noChangeArrowheads="1"/>
          </p:cNvSpPr>
          <p:nvPr>
            <p:ph type="title"/>
          </p:nvPr>
        </p:nvSpPr>
        <p:spPr>
          <a:xfrm>
            <a:off x="228600" y="2819400"/>
            <a:ext cx="7772400" cy="1143000"/>
          </a:xfrm>
        </p:spPr>
        <p:txBody>
          <a:bodyPr/>
          <a:lstStyle/>
          <a:p>
            <a:pPr algn="l"/>
            <a:r>
              <a:rPr lang="en-US" altLang="zh-TW" sz="3800" dirty="0">
                <a:solidFill>
                  <a:srgbClr val="080808"/>
                </a:solidFill>
              </a:rPr>
              <a:t>Jesus, the chosen One of God, </a:t>
            </a:r>
            <a:br>
              <a:rPr lang="en-US" altLang="zh-TW" sz="3800" dirty="0">
                <a:solidFill>
                  <a:srgbClr val="080808"/>
                </a:solidFill>
              </a:rPr>
            </a:br>
            <a:r>
              <a:rPr lang="en-US" altLang="zh-TW" sz="3800" dirty="0">
                <a:solidFill>
                  <a:srgbClr val="080808"/>
                </a:solidFill>
              </a:rPr>
              <a:t>Son of the great I Am!</a:t>
            </a:r>
            <a:br>
              <a:rPr lang="en-US" altLang="zh-TW" sz="3800" dirty="0">
                <a:solidFill>
                  <a:srgbClr val="080808"/>
                </a:solidFill>
              </a:rPr>
            </a:br>
            <a:r>
              <a:rPr lang="en-US" altLang="zh-TW" sz="3800" dirty="0">
                <a:solidFill>
                  <a:srgbClr val="080808"/>
                </a:solidFill>
              </a:rPr>
              <a:t>Sent to redeem the world in love, </a:t>
            </a:r>
            <a:r>
              <a:rPr lang="en-US" altLang="zh-TW" sz="3800" dirty="0" smtClean="0">
                <a:solidFill>
                  <a:srgbClr val="080808"/>
                </a:solidFill>
              </a:rPr>
              <a:t/>
            </a:r>
            <a:br>
              <a:rPr lang="en-US" altLang="zh-TW" sz="3800" dirty="0" smtClean="0">
                <a:solidFill>
                  <a:srgbClr val="080808"/>
                </a:solidFill>
              </a:rPr>
            </a:br>
            <a:r>
              <a:rPr lang="en-US" altLang="zh-TW" sz="3800" dirty="0" smtClean="0">
                <a:solidFill>
                  <a:srgbClr val="080808"/>
                </a:solidFill>
              </a:rPr>
              <a:t>Jesus</a:t>
            </a:r>
            <a:r>
              <a:rPr lang="en-US" altLang="zh-TW" sz="3800" dirty="0">
                <a:solidFill>
                  <a:srgbClr val="080808"/>
                </a:solidFill>
              </a:rPr>
              <a:t>, God’s holy Lamb! </a:t>
            </a:r>
            <a:br>
              <a:rPr lang="en-US" altLang="zh-TW" sz="3800" dirty="0">
                <a:solidFill>
                  <a:srgbClr val="080808"/>
                </a:solidFill>
              </a:rPr>
            </a:br>
            <a:r>
              <a:rPr lang="en-US" altLang="zh-TW" sz="3800" dirty="0">
                <a:solidFill>
                  <a:srgbClr val="080808"/>
                </a:solidFill>
              </a:rPr>
              <a:t>It was there in the garden He prayed.</a:t>
            </a:r>
            <a:br>
              <a:rPr lang="en-US" altLang="zh-TW" sz="3800" dirty="0">
                <a:solidFill>
                  <a:srgbClr val="080808"/>
                </a:solidFill>
              </a:rPr>
            </a:br>
            <a:r>
              <a:rPr lang="zh-TW" altLang="en-US" sz="3800" dirty="0">
                <a:solidFill>
                  <a:srgbClr val="080808"/>
                </a:solidFill>
                <a:ea typeface="標楷體" pitchFamily="65" charset="-120"/>
              </a:rPr>
              <a:t>耶穌是上帝所揀選，</a:t>
            </a:r>
            <a:br>
              <a:rPr lang="zh-TW" altLang="en-US" sz="3800" dirty="0">
                <a:solidFill>
                  <a:srgbClr val="080808"/>
                </a:solidFill>
                <a:ea typeface="標楷體" pitchFamily="65" charset="-120"/>
              </a:rPr>
            </a:br>
            <a:r>
              <a:rPr lang="zh-TW" altLang="en-US" sz="3800" dirty="0">
                <a:solidFill>
                  <a:srgbClr val="080808"/>
                </a:solidFill>
                <a:ea typeface="標楷體" pitchFamily="65" charset="-120"/>
              </a:rPr>
              <a:t>是大聖子完全</a:t>
            </a:r>
            <a:r>
              <a:rPr lang="en-US" altLang="zh-TW" sz="3800" dirty="0">
                <a:solidFill>
                  <a:srgbClr val="080808"/>
                </a:solidFill>
                <a:ea typeface="標楷體" pitchFamily="65" charset="-120"/>
              </a:rPr>
              <a:t>! </a:t>
            </a:r>
            <a:br>
              <a:rPr lang="en-US" altLang="zh-TW" sz="3800" dirty="0">
                <a:solidFill>
                  <a:srgbClr val="080808"/>
                </a:solidFill>
                <a:ea typeface="標楷體" pitchFamily="65" charset="-120"/>
              </a:rPr>
            </a:br>
            <a:r>
              <a:rPr lang="zh-TW" altLang="en-US" sz="3800" dirty="0">
                <a:solidFill>
                  <a:srgbClr val="080808"/>
                </a:solidFill>
                <a:ea typeface="標楷體" pitchFamily="65" charset="-120"/>
              </a:rPr>
              <a:t>為著疼</a:t>
            </a:r>
            <a:r>
              <a:rPr lang="en-US" altLang="zh-TW" sz="3800" dirty="0">
                <a:solidFill>
                  <a:srgbClr val="080808"/>
                </a:solidFill>
                <a:ea typeface="標楷體" pitchFamily="65" charset="-120"/>
              </a:rPr>
              <a:t>,</a:t>
            </a:r>
            <a:r>
              <a:rPr lang="zh-TW" altLang="en-US" sz="3800" dirty="0">
                <a:solidFill>
                  <a:srgbClr val="080808"/>
                </a:solidFill>
                <a:ea typeface="標楷體" pitchFamily="65" charset="-120"/>
              </a:rPr>
              <a:t>祂來救世間</a:t>
            </a:r>
            <a:r>
              <a:rPr lang="zh-TW" altLang="en-US" sz="3800" dirty="0">
                <a:solidFill>
                  <a:srgbClr val="080808"/>
                </a:solidFill>
              </a:rPr>
              <a:t/>
            </a:r>
            <a:br>
              <a:rPr lang="zh-TW" altLang="en-US" sz="3800" dirty="0">
                <a:solidFill>
                  <a:srgbClr val="080808"/>
                </a:solidFill>
              </a:rPr>
            </a:br>
            <a:r>
              <a:rPr lang="zh-TW" altLang="en-US" sz="3800" dirty="0">
                <a:solidFill>
                  <a:srgbClr val="080808"/>
                </a:solidFill>
                <a:ea typeface="標楷體" pitchFamily="65" charset="-120"/>
              </a:rPr>
              <a:t>聖羊羔賜平</a:t>
            </a:r>
            <a:r>
              <a:rPr lang="zh-TW" altLang="en-US" sz="3800" dirty="0" smtClean="0">
                <a:solidFill>
                  <a:srgbClr val="080808"/>
                </a:solidFill>
                <a:ea typeface="標楷體" pitchFamily="65" charset="-120"/>
              </a:rPr>
              <a:t>安</a:t>
            </a:r>
            <a:r>
              <a:rPr lang="en-US" altLang="zh-TW" sz="3800" dirty="0">
                <a:solidFill>
                  <a:srgbClr val="080808"/>
                </a:solidFill>
              </a:rPr>
              <a:t>! </a:t>
            </a:r>
            <a:r>
              <a:rPr lang="en-US" altLang="zh-TW" sz="3800" dirty="0">
                <a:solidFill>
                  <a:srgbClr val="080808"/>
                </a:solidFill>
                <a:ea typeface="標楷體" pitchFamily="65" charset="-120"/>
              </a:rPr>
              <a:t/>
            </a:r>
            <a:br>
              <a:rPr lang="en-US" altLang="zh-TW" sz="3800" dirty="0">
                <a:solidFill>
                  <a:srgbClr val="080808"/>
                </a:solidFill>
                <a:ea typeface="標楷體" pitchFamily="65" charset="-120"/>
              </a:rPr>
            </a:br>
            <a:r>
              <a:rPr lang="zh-TW" altLang="en-US" sz="3800" dirty="0">
                <a:solidFill>
                  <a:srgbClr val="080808"/>
                </a:solidFill>
                <a:ea typeface="標楷體" pitchFamily="65" charset="-120"/>
              </a:rPr>
              <a:t>祂在園內祈</a:t>
            </a:r>
            <a:r>
              <a:rPr lang="zh-TW" altLang="en-US" sz="3800" dirty="0" smtClean="0">
                <a:solidFill>
                  <a:srgbClr val="080808"/>
                </a:solidFill>
                <a:ea typeface="標楷體" pitchFamily="65" charset="-120"/>
              </a:rPr>
              <a:t>禱</a:t>
            </a:r>
            <a:r>
              <a:rPr lang="zh-TW" altLang="en-US" sz="3600" dirty="0">
                <a:solidFill>
                  <a:schemeClr val="accent4">
                    <a:lumMod val="10000"/>
                  </a:schemeClr>
                </a:solidFill>
                <a:ea typeface="標楷體" pitchFamily="65" charset="-120"/>
              </a:rPr>
              <a:t>求</a:t>
            </a:r>
            <a:r>
              <a:rPr lang="zh-TW" altLang="en-US" sz="3800" dirty="0" smtClean="0">
                <a:solidFill>
                  <a:srgbClr val="080808"/>
                </a:solidFill>
                <a:ea typeface="標楷體" pitchFamily="65" charset="-120"/>
              </a:rPr>
              <a:t>幫助</a:t>
            </a:r>
            <a:r>
              <a:rPr lang="en-US" altLang="zh-TW" sz="3800" dirty="0" smtClean="0">
                <a:solidFill>
                  <a:srgbClr val="080808"/>
                </a:solidFill>
                <a:ea typeface="標楷體" pitchFamily="65" charset="-120"/>
              </a:rPr>
              <a:t>.</a:t>
            </a:r>
            <a:r>
              <a:rPr lang="zh-TW" altLang="en-US" sz="4000" dirty="0">
                <a:solidFill>
                  <a:srgbClr val="080808"/>
                </a:solidFill>
              </a:rPr>
              <a:t/>
            </a:r>
            <a:br>
              <a:rPr lang="zh-TW" altLang="en-US" sz="4000" dirty="0">
                <a:solidFill>
                  <a:srgbClr val="080808"/>
                </a:solidFill>
              </a:rPr>
            </a:br>
            <a:endParaRPr lang="zh-TW" altLang="en-US" sz="4000" dirty="0">
              <a:solidFill>
                <a:srgbClr val="080808"/>
              </a:solidFill>
            </a:endParaRPr>
          </a:p>
        </p:txBody>
      </p:sp>
    </p:spTree>
    <p:extLst>
      <p:ext uri="{BB962C8B-B14F-4D97-AF65-F5344CB8AC3E}">
        <p14:creationId xmlns:p14="http://schemas.microsoft.com/office/powerpoint/2010/main" val="39654915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6000" contrast="12000"/>
                    </a14:imgEffect>
                  </a14:imgLayer>
                </a14:imgProps>
              </a:ex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762000" y="762000"/>
            <a:ext cx="7772400" cy="3984625"/>
          </a:xfrm>
          <a:solidFill>
            <a:srgbClr val="000000">
              <a:alpha val="27059"/>
            </a:srgbClr>
          </a:solidFill>
        </p:spPr>
        <p:txBody>
          <a:bodyPr>
            <a:normAutofit/>
          </a:bodyPr>
          <a:lstStyle/>
          <a:p>
            <a:r>
              <a:rPr lang="en-US" sz="4200" dirty="0">
                <a:solidFill>
                  <a:schemeClr val="bg1"/>
                </a:solidFill>
                <a:latin typeface="David" pitchFamily="34" charset="-79"/>
                <a:cs typeface="David" pitchFamily="34" charset="-79"/>
              </a:rPr>
              <a:t>Jesus, whose  life had been characterized by love, </a:t>
            </a:r>
            <a:r>
              <a:rPr lang="en-US" sz="4200" dirty="0" smtClean="0">
                <a:solidFill>
                  <a:schemeClr val="bg1"/>
                </a:solidFill>
                <a:latin typeface="David" pitchFamily="34" charset="-79"/>
                <a:cs typeface="David" pitchFamily="34" charset="-79"/>
              </a:rPr>
              <a:t/>
            </a:r>
            <a:br>
              <a:rPr lang="en-US" sz="4200" dirty="0" smtClean="0">
                <a:solidFill>
                  <a:schemeClr val="bg1"/>
                </a:solidFill>
                <a:latin typeface="David" pitchFamily="34" charset="-79"/>
                <a:cs typeface="David" pitchFamily="34" charset="-79"/>
              </a:rPr>
            </a:br>
            <a:r>
              <a:rPr lang="en-US" sz="4200" dirty="0" smtClean="0">
                <a:solidFill>
                  <a:schemeClr val="bg1"/>
                </a:solidFill>
                <a:latin typeface="David" pitchFamily="34" charset="-79"/>
                <a:cs typeface="David" pitchFamily="34" charset="-79"/>
              </a:rPr>
              <a:t>had </a:t>
            </a:r>
            <a:r>
              <a:rPr lang="en-US" sz="4200" dirty="0">
                <a:solidFill>
                  <a:schemeClr val="bg1"/>
                </a:solidFill>
                <a:latin typeface="David" pitchFamily="34" charset="-79"/>
                <a:cs typeface="David" pitchFamily="34" charset="-79"/>
              </a:rPr>
              <a:t>now been handed over to a mob motivated by hate.</a:t>
            </a:r>
            <a:br>
              <a:rPr lang="en-US" sz="4200" dirty="0">
                <a:solidFill>
                  <a:schemeClr val="bg1"/>
                </a:solidFill>
                <a:latin typeface="David" pitchFamily="34" charset="-79"/>
                <a:cs typeface="David" pitchFamily="34" charset="-79"/>
              </a:rPr>
            </a:br>
            <a:r>
              <a:rPr lang="zh-TW" altLang="en-US" sz="4200" dirty="0" smtClean="0">
                <a:solidFill>
                  <a:schemeClr val="bg1"/>
                </a:solidFill>
                <a:latin typeface="標楷體" pitchFamily="65" charset="-120"/>
                <a:ea typeface="標楷體" pitchFamily="65" charset="-120"/>
              </a:rPr>
              <a:t>耶</a:t>
            </a:r>
            <a:r>
              <a:rPr lang="zh-TW" altLang="en-US" sz="4200" dirty="0">
                <a:solidFill>
                  <a:schemeClr val="bg1"/>
                </a:solidFill>
                <a:latin typeface="標楷體" pitchFamily="65" charset="-120"/>
                <a:ea typeface="標楷體" pitchFamily="65" charset="-120"/>
              </a:rPr>
              <a:t>穌，一生充滿愛的人</a:t>
            </a:r>
            <a:r>
              <a:rPr lang="zh-TW" altLang="en-US" sz="4200" dirty="0" smtClean="0">
                <a:solidFill>
                  <a:schemeClr val="bg1"/>
                </a:solidFill>
                <a:latin typeface="標楷體" pitchFamily="65" charset="-120"/>
                <a:ea typeface="標楷體" pitchFamily="65" charset="-120"/>
              </a:rPr>
              <a:t>，</a:t>
            </a:r>
            <a:r>
              <a:rPr lang="en-US" altLang="zh-TW" sz="4200" dirty="0" smtClean="0">
                <a:solidFill>
                  <a:schemeClr val="bg1"/>
                </a:solidFill>
                <a:latin typeface="標楷體" pitchFamily="65" charset="-120"/>
                <a:ea typeface="標楷體" pitchFamily="65" charset="-120"/>
              </a:rPr>
              <a:t/>
            </a:r>
            <a:br>
              <a:rPr lang="en-US" altLang="zh-TW" sz="4200" dirty="0" smtClean="0">
                <a:solidFill>
                  <a:schemeClr val="bg1"/>
                </a:solidFill>
                <a:latin typeface="標楷體" pitchFamily="65" charset="-120"/>
                <a:ea typeface="標楷體" pitchFamily="65" charset="-120"/>
              </a:rPr>
            </a:br>
            <a:r>
              <a:rPr lang="zh-TW" altLang="en-US" sz="4200" dirty="0" smtClean="0">
                <a:solidFill>
                  <a:schemeClr val="bg1"/>
                </a:solidFill>
                <a:latin typeface="標楷體" pitchFamily="65" charset="-120"/>
                <a:ea typeface="標楷體" pitchFamily="65" charset="-120"/>
              </a:rPr>
              <a:t>受</a:t>
            </a:r>
            <a:r>
              <a:rPr lang="zh-TW" altLang="en-US" sz="4200" dirty="0">
                <a:solidFill>
                  <a:schemeClr val="bg1"/>
                </a:solidFill>
                <a:latin typeface="標楷體" pitchFamily="65" charset="-120"/>
                <a:ea typeface="標楷體" pitchFamily="65" charset="-120"/>
              </a:rPr>
              <a:t>抓交給一群充滿怨恨的人群</a:t>
            </a:r>
            <a:r>
              <a:rPr lang="zh-TW" altLang="en-US" sz="4200" dirty="0" smtClean="0">
                <a:solidFill>
                  <a:schemeClr val="bg1"/>
                </a:solidFill>
                <a:latin typeface="標楷體" pitchFamily="65" charset="-120"/>
                <a:ea typeface="標楷體" pitchFamily="65" charset="-120"/>
              </a:rPr>
              <a:t>。</a:t>
            </a:r>
            <a:endParaRPr lang="en-US" sz="4200" dirty="0"/>
          </a:p>
        </p:txBody>
      </p:sp>
    </p:spTree>
    <p:extLst>
      <p:ext uri="{BB962C8B-B14F-4D97-AF65-F5344CB8AC3E}">
        <p14:creationId xmlns:p14="http://schemas.microsoft.com/office/powerpoint/2010/main" val="22988541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244401"/>
            <a:ext cx="3276599" cy="44029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2000" y="228600"/>
            <a:ext cx="8229600" cy="4401205"/>
          </a:xfrm>
          <a:prstGeom prst="rect">
            <a:avLst/>
          </a:prstGeom>
        </p:spPr>
        <p:txBody>
          <a:bodyPr wrap="square">
            <a:spAutoFit/>
          </a:bodyPr>
          <a:lstStyle/>
          <a:p>
            <a:pPr fontAlgn="auto">
              <a:spcBef>
                <a:spcPts val="0"/>
              </a:spcBef>
              <a:spcAft>
                <a:spcPts val="0"/>
              </a:spcAft>
            </a:pPr>
            <a:r>
              <a:rPr lang="en-US" sz="4000" dirty="0" smtClean="0">
                <a:solidFill>
                  <a:prstClr val="white"/>
                </a:solidFill>
                <a:latin typeface="David" pitchFamily="34" charset="-79"/>
                <a:cs typeface="David" pitchFamily="34" charset="-79"/>
              </a:rPr>
              <a:t>He was taken to a place where he stood before high priest,  the chief priests, elders, and teachers of Law.  </a:t>
            </a:r>
          </a:p>
          <a:p>
            <a:pPr fontAlgn="auto">
              <a:spcBef>
                <a:spcPts val="0"/>
              </a:spcBef>
              <a:spcAft>
                <a:spcPts val="0"/>
              </a:spcAft>
            </a:pPr>
            <a:r>
              <a:rPr lang="zh-TW" altLang="en-US" sz="4000" dirty="0" smtClean="0">
                <a:solidFill>
                  <a:prstClr val="white"/>
                </a:solidFill>
                <a:latin typeface="標楷體" pitchFamily="65" charset="-120"/>
                <a:ea typeface="標楷體" pitchFamily="65" charset="-120"/>
                <a:cs typeface="+mn-cs"/>
              </a:rPr>
              <a:t>            他受縛交給眾祭司頭，</a:t>
            </a:r>
            <a:endParaRPr lang="en-US" altLang="zh-TW" sz="4000" dirty="0" smtClean="0">
              <a:solidFill>
                <a:prstClr val="white"/>
              </a:solidFill>
              <a:latin typeface="標楷體" pitchFamily="65" charset="-120"/>
              <a:ea typeface="標楷體" pitchFamily="65" charset="-120"/>
              <a:cs typeface="+mn-cs"/>
            </a:endParaRPr>
          </a:p>
          <a:p>
            <a:pPr fontAlgn="auto">
              <a:spcBef>
                <a:spcPts val="0"/>
              </a:spcBef>
              <a:spcAft>
                <a:spcPts val="0"/>
              </a:spcAft>
            </a:pPr>
            <a:r>
              <a:rPr lang="en-US" altLang="zh-TW" sz="4000" dirty="0">
                <a:solidFill>
                  <a:prstClr val="white"/>
                </a:solidFill>
                <a:latin typeface="標楷體" pitchFamily="65" charset="-120"/>
                <a:ea typeface="標楷體" pitchFamily="65" charset="-120"/>
                <a:cs typeface="+mn-cs"/>
              </a:rPr>
              <a:t> </a:t>
            </a:r>
            <a:r>
              <a:rPr lang="en-US" altLang="zh-TW" sz="4000" dirty="0" smtClean="0">
                <a:solidFill>
                  <a:prstClr val="white"/>
                </a:solidFill>
                <a:latin typeface="標楷體" pitchFamily="65" charset="-120"/>
                <a:ea typeface="標楷體" pitchFamily="65" charset="-120"/>
                <a:cs typeface="+mn-cs"/>
              </a:rPr>
              <a:t>       </a:t>
            </a:r>
            <a:r>
              <a:rPr lang="zh-TW" altLang="en-US" sz="4000" dirty="0" smtClean="0">
                <a:solidFill>
                  <a:prstClr val="white"/>
                </a:solidFill>
                <a:latin typeface="標楷體" pitchFamily="65" charset="-120"/>
                <a:ea typeface="標楷體" pitchFamily="65" charset="-120"/>
                <a:cs typeface="+mn-cs"/>
              </a:rPr>
              <a:t>    百姓的長老以及</a:t>
            </a:r>
            <a:endParaRPr lang="en-US" altLang="zh-TW" sz="4000" dirty="0" smtClean="0">
              <a:solidFill>
                <a:prstClr val="white"/>
              </a:solidFill>
              <a:latin typeface="標楷體" pitchFamily="65" charset="-120"/>
              <a:ea typeface="標楷體" pitchFamily="65" charset="-120"/>
              <a:cs typeface="+mn-cs"/>
            </a:endParaRPr>
          </a:p>
          <a:p>
            <a:pPr fontAlgn="auto">
              <a:spcBef>
                <a:spcPts val="0"/>
              </a:spcBef>
              <a:spcAft>
                <a:spcPts val="0"/>
              </a:spcAft>
            </a:pPr>
            <a:r>
              <a:rPr lang="zh-TW" altLang="en-US" sz="4000" dirty="0" smtClean="0">
                <a:solidFill>
                  <a:prstClr val="white"/>
                </a:solidFill>
                <a:latin typeface="標楷體" pitchFamily="65" charset="-120"/>
                <a:ea typeface="標楷體" pitchFamily="65" charset="-120"/>
                <a:cs typeface="+mn-cs"/>
              </a:rPr>
              <a:t>            經學士的面前。</a:t>
            </a:r>
            <a:r>
              <a:rPr lang="en-US" sz="4000" dirty="0" smtClean="0">
                <a:solidFill>
                  <a:prstClr val="white"/>
                </a:solidFill>
                <a:latin typeface="David" pitchFamily="34" charset="-79"/>
                <a:cs typeface="David" pitchFamily="34" charset="-79"/>
              </a:rPr>
              <a:t/>
            </a:r>
            <a:br>
              <a:rPr lang="en-US" sz="4000" dirty="0" smtClean="0">
                <a:solidFill>
                  <a:prstClr val="white"/>
                </a:solidFill>
                <a:latin typeface="David" pitchFamily="34" charset="-79"/>
                <a:cs typeface="David" pitchFamily="34" charset="-79"/>
              </a:rPr>
            </a:br>
            <a:endParaRPr lang="en-US" sz="4000" dirty="0">
              <a:solidFill>
                <a:prstClr val="white"/>
              </a:solidFill>
              <a:latin typeface="Calibri"/>
              <a:cs typeface="+mn-cs"/>
            </a:endParaRPr>
          </a:p>
        </p:txBody>
      </p:sp>
    </p:spTree>
    <p:extLst>
      <p:ext uri="{BB962C8B-B14F-4D97-AF65-F5344CB8AC3E}">
        <p14:creationId xmlns:p14="http://schemas.microsoft.com/office/powerpoint/2010/main" val="24566823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2418" t="5038"/>
          <a:stretch/>
        </p:blipFill>
        <p:spPr bwMode="auto">
          <a:xfrm>
            <a:off x="1" y="8966"/>
            <a:ext cx="4267200" cy="3131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09600" y="2971800"/>
            <a:ext cx="8077200" cy="3600986"/>
          </a:xfrm>
          <a:prstGeom prst="rect">
            <a:avLst/>
          </a:prstGeom>
        </p:spPr>
        <p:txBody>
          <a:bodyPr wrap="square">
            <a:spAutoFit/>
          </a:bodyPr>
          <a:lstStyle/>
          <a:p>
            <a:pPr fontAlgn="auto">
              <a:spcBef>
                <a:spcPts val="0"/>
              </a:spcBef>
              <a:spcAft>
                <a:spcPts val="0"/>
              </a:spcAft>
            </a:pPr>
            <a:r>
              <a:rPr lang="en-US" sz="3800" dirty="0" smtClean="0">
                <a:solidFill>
                  <a:prstClr val="black"/>
                </a:solidFill>
                <a:latin typeface="David" pitchFamily="34" charset="-79"/>
                <a:cs typeface="David" pitchFamily="34" charset="-79"/>
              </a:rPr>
              <a:t>In a trail filled with mockery and deception, Jesus was sentenced to a criminal's death: crucifixion on a cross. </a:t>
            </a:r>
          </a:p>
          <a:p>
            <a:pPr fontAlgn="auto">
              <a:spcBef>
                <a:spcPts val="0"/>
              </a:spcBef>
              <a:spcAft>
                <a:spcPts val="0"/>
              </a:spcAft>
            </a:pPr>
            <a:r>
              <a:rPr lang="zh-TW" altLang="en-US" sz="3800" dirty="0" smtClean="0">
                <a:solidFill>
                  <a:prstClr val="black"/>
                </a:solidFill>
                <a:latin typeface="標楷體" pitchFamily="65" charset="-120"/>
                <a:ea typeface="標楷體" pitchFamily="65" charset="-120"/>
                <a:cs typeface="+mn-cs"/>
              </a:rPr>
              <a:t>在充滿譏刺及欺騙的審判過程之後 </a:t>
            </a:r>
            <a:endParaRPr lang="en-US" altLang="zh-TW" sz="3800" dirty="0" smtClean="0">
              <a:solidFill>
                <a:prstClr val="black"/>
              </a:solidFill>
              <a:latin typeface="標楷體" pitchFamily="65" charset="-120"/>
              <a:ea typeface="標楷體" pitchFamily="65" charset="-120"/>
              <a:cs typeface="+mn-cs"/>
            </a:endParaRPr>
          </a:p>
          <a:p>
            <a:pPr fontAlgn="auto">
              <a:spcBef>
                <a:spcPts val="0"/>
              </a:spcBef>
              <a:spcAft>
                <a:spcPts val="0"/>
              </a:spcAft>
            </a:pPr>
            <a:r>
              <a:rPr lang="zh-TW" altLang="en-US" sz="3800" dirty="0" smtClean="0">
                <a:solidFill>
                  <a:prstClr val="black"/>
                </a:solidFill>
                <a:latin typeface="標楷體" pitchFamily="65" charset="-120"/>
                <a:ea typeface="標楷體" pitchFamily="65" charset="-120"/>
                <a:cs typeface="+mn-cs"/>
              </a:rPr>
              <a:t>耶穌受定罪判死刑：釘十字架。</a:t>
            </a:r>
            <a:r>
              <a:rPr lang="en-US" sz="3800" dirty="0" smtClean="0">
                <a:solidFill>
                  <a:prstClr val="black"/>
                </a:solidFill>
                <a:latin typeface="標楷體" pitchFamily="65" charset="-120"/>
                <a:ea typeface="標楷體" pitchFamily="65" charset="-120"/>
                <a:cs typeface="+mn-cs"/>
              </a:rPr>
              <a:t/>
            </a:r>
            <a:br>
              <a:rPr lang="en-US" sz="3800" dirty="0" smtClean="0">
                <a:solidFill>
                  <a:prstClr val="black"/>
                </a:solidFill>
                <a:latin typeface="標楷體" pitchFamily="65" charset="-120"/>
                <a:ea typeface="標楷體" pitchFamily="65" charset="-120"/>
                <a:cs typeface="+mn-cs"/>
              </a:rPr>
            </a:br>
            <a:endParaRPr lang="en-US" sz="3800" dirty="0">
              <a:solidFill>
                <a:prstClr val="black"/>
              </a:solidFill>
              <a:latin typeface="標楷體" pitchFamily="65" charset="-120"/>
              <a:ea typeface="標楷體" pitchFamily="65" charset="-120"/>
              <a:cs typeface="+mn-cs"/>
            </a:endParaRPr>
          </a:p>
        </p:txBody>
      </p:sp>
    </p:spTree>
    <p:extLst>
      <p:ext uri="{BB962C8B-B14F-4D97-AF65-F5344CB8AC3E}">
        <p14:creationId xmlns:p14="http://schemas.microsoft.com/office/powerpoint/2010/main" val="23577489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4000" contrast="46000"/>
                    </a14:imgEffect>
                  </a14:imgLayer>
                </a14:imgProps>
              </a:ext>
              <a:ext uri="{28A0092B-C50C-407E-A947-70E740481C1C}">
                <a14:useLocalDpi xmlns:a14="http://schemas.microsoft.com/office/drawing/2010/main" val="0"/>
              </a:ext>
            </a:extLst>
          </a:blip>
          <a:srcRect b="6093"/>
          <a:stretch/>
        </p:blipFill>
        <p:spPr bwMode="auto">
          <a:xfrm>
            <a:off x="0" y="-57150"/>
            <a:ext cx="9220200" cy="691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04800" y="152400"/>
            <a:ext cx="8610600" cy="4154984"/>
          </a:xfrm>
          <a:prstGeom prst="rect">
            <a:avLst/>
          </a:prstGeom>
        </p:spPr>
        <p:txBody>
          <a:bodyPr wrap="square">
            <a:spAutoFit/>
          </a:bodyPr>
          <a:lstStyle/>
          <a:p>
            <a:pPr algn="ctr" fontAlgn="auto">
              <a:spcBef>
                <a:spcPts val="0"/>
              </a:spcBef>
              <a:spcAft>
                <a:spcPts val="0"/>
              </a:spcAft>
            </a:pPr>
            <a:r>
              <a:rPr lang="en-US" sz="4400" dirty="0" smtClean="0">
                <a:solidFill>
                  <a:prstClr val="white"/>
                </a:solidFill>
                <a:effectLst>
                  <a:outerShdw blurRad="38100" dist="38100" dir="2700000" algn="tl">
                    <a:srgbClr val="000000">
                      <a:alpha val="43137"/>
                    </a:srgbClr>
                  </a:outerShdw>
                </a:effectLst>
                <a:latin typeface="David" pitchFamily="34" charset="-79"/>
                <a:cs typeface="David" pitchFamily="34" charset="-79"/>
              </a:rPr>
              <a:t>Mocked, beaten, and rejected, </a:t>
            </a:r>
          </a:p>
          <a:p>
            <a:pPr algn="ctr" fontAlgn="auto">
              <a:spcBef>
                <a:spcPts val="0"/>
              </a:spcBef>
              <a:spcAft>
                <a:spcPts val="0"/>
              </a:spcAft>
            </a:pPr>
            <a:r>
              <a:rPr lang="en-US" sz="4400" dirty="0" smtClean="0">
                <a:solidFill>
                  <a:prstClr val="white"/>
                </a:solidFill>
                <a:effectLst>
                  <a:outerShdw blurRad="38100" dist="38100" dir="2700000" algn="tl">
                    <a:srgbClr val="000000">
                      <a:alpha val="43137"/>
                    </a:srgbClr>
                  </a:outerShdw>
                </a:effectLst>
                <a:latin typeface="David" pitchFamily="34" charset="-79"/>
                <a:cs typeface="David" pitchFamily="34" charset="-79"/>
              </a:rPr>
              <a:t>He was led to a place called </a:t>
            </a:r>
          </a:p>
          <a:p>
            <a:pPr algn="ctr" fontAlgn="auto">
              <a:spcBef>
                <a:spcPts val="0"/>
              </a:spcBef>
              <a:spcAft>
                <a:spcPts val="0"/>
              </a:spcAft>
            </a:pPr>
            <a:r>
              <a:rPr lang="en-US" sz="4400" dirty="0" smtClean="0">
                <a:solidFill>
                  <a:prstClr val="white"/>
                </a:solidFill>
                <a:effectLst>
                  <a:outerShdw blurRad="38100" dist="38100" dir="2700000" algn="tl">
                    <a:srgbClr val="000000">
                      <a:alpha val="43137"/>
                    </a:srgbClr>
                  </a:outerShdw>
                </a:effectLst>
                <a:latin typeface="David" pitchFamily="34" charset="-79"/>
                <a:cs typeface="David" pitchFamily="34" charset="-79"/>
              </a:rPr>
              <a:t>The Skull to be crucified.</a:t>
            </a:r>
            <a:r>
              <a:rPr lang="en-US" sz="4400" dirty="0" smtClean="0">
                <a:solidFill>
                  <a:prstClr val="white"/>
                </a:solidFill>
                <a:effectLst>
                  <a:outerShdw blurRad="38100" dist="38100" dir="2700000" algn="tl">
                    <a:srgbClr val="000000">
                      <a:alpha val="43137"/>
                    </a:srgbClr>
                  </a:outerShdw>
                </a:effectLst>
                <a:latin typeface="Calibri"/>
                <a:cs typeface="+mn-cs"/>
              </a:rPr>
              <a:t/>
            </a:r>
            <a:br>
              <a:rPr lang="en-US" sz="4400" dirty="0" smtClean="0">
                <a:solidFill>
                  <a:prstClr val="white"/>
                </a:solidFill>
                <a:effectLst>
                  <a:outerShdw blurRad="38100" dist="38100" dir="2700000" algn="tl">
                    <a:srgbClr val="000000">
                      <a:alpha val="43137"/>
                    </a:srgbClr>
                  </a:outerShdw>
                </a:effectLst>
                <a:latin typeface="Calibri"/>
                <a:cs typeface="+mn-cs"/>
              </a:rPr>
            </a:br>
            <a:r>
              <a:rPr lang="zh-TW" altLang="en-US" sz="4400"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cs typeface="+mn-cs"/>
              </a:rPr>
              <a:t>受恥笑，拒絕，身軀受鞭打，</a:t>
            </a:r>
            <a:endParaRPr lang="en-US" altLang="zh-TW" sz="4400"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cs typeface="+mn-cs"/>
            </a:endParaRPr>
          </a:p>
          <a:p>
            <a:pPr algn="ctr" fontAlgn="auto">
              <a:spcBef>
                <a:spcPts val="0"/>
              </a:spcBef>
              <a:spcAft>
                <a:spcPts val="0"/>
              </a:spcAft>
            </a:pPr>
            <a:r>
              <a:rPr lang="zh-TW" altLang="en-US" sz="4400"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cs typeface="+mn-cs"/>
              </a:rPr>
              <a:t>耶穌行經過那條受苦的路，</a:t>
            </a:r>
            <a:endParaRPr lang="en-US" altLang="zh-TW" sz="4400"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cs typeface="+mn-cs"/>
            </a:endParaRPr>
          </a:p>
          <a:p>
            <a:pPr algn="ctr" fontAlgn="auto">
              <a:spcBef>
                <a:spcPts val="0"/>
              </a:spcBef>
              <a:spcAft>
                <a:spcPts val="0"/>
              </a:spcAft>
            </a:pPr>
            <a:r>
              <a:rPr lang="zh-TW" altLang="en-US" sz="4400"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cs typeface="+mn-cs"/>
              </a:rPr>
              <a:t>到抵各各他，受釘死。</a:t>
            </a:r>
            <a:endParaRPr lang="en-US" sz="4400" dirty="0">
              <a:solidFill>
                <a:prstClr val="white"/>
              </a:solidFill>
              <a:effectLst>
                <a:outerShdw blurRad="38100" dist="38100" dir="2700000" algn="tl">
                  <a:srgbClr val="000000">
                    <a:alpha val="43137"/>
                  </a:srgbClr>
                </a:outerShdw>
              </a:effectLst>
              <a:latin typeface="Calibri"/>
              <a:cs typeface="+mn-cs"/>
            </a:endParaRPr>
          </a:p>
        </p:txBody>
      </p:sp>
    </p:spTree>
    <p:extLst>
      <p:ext uri="{BB962C8B-B14F-4D97-AF65-F5344CB8AC3E}">
        <p14:creationId xmlns:p14="http://schemas.microsoft.com/office/powerpoint/2010/main" val="35157010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6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ubtitle 2"/>
          <p:cNvSpPr>
            <a:spLocks noGrp="1"/>
          </p:cNvSpPr>
          <p:nvPr>
            <p:ph type="subTitle" idx="1"/>
          </p:nvPr>
        </p:nvSpPr>
        <p:spPr>
          <a:xfrm>
            <a:off x="547031" y="524434"/>
            <a:ext cx="8077200" cy="6104965"/>
          </a:xfrm>
          <a:solidFill>
            <a:srgbClr val="000000">
              <a:alpha val="34118"/>
            </a:srgbClr>
          </a:solidFill>
          <a:ln w="76200">
            <a:noFill/>
            <a:prstDash val="solid"/>
          </a:ln>
        </p:spPr>
        <p:txBody>
          <a:bodyPr>
            <a:normAutofit/>
          </a:bodyPr>
          <a:lstStyle/>
          <a:p>
            <a:pPr>
              <a:spcBef>
                <a:spcPts val="0"/>
              </a:spcBef>
            </a:pPr>
            <a:r>
              <a:rPr lang="en-US" sz="3800" dirty="0">
                <a:solidFill>
                  <a:schemeClr val="bg1"/>
                </a:solidFill>
                <a:effectLst>
                  <a:outerShdw blurRad="38100" dist="38100" dir="2700000" algn="tl">
                    <a:srgbClr val="000000">
                      <a:alpha val="43137"/>
                    </a:srgbClr>
                  </a:outerShdw>
                </a:effectLst>
              </a:rPr>
              <a:t>Down the Via </a:t>
            </a:r>
            <a:r>
              <a:rPr lang="en-US" sz="3800" dirty="0" smtClean="0">
                <a:solidFill>
                  <a:schemeClr val="bg1"/>
                </a:solidFill>
                <a:effectLst>
                  <a:outerShdw blurRad="38100" dist="38100" dir="2700000" algn="tl">
                    <a:srgbClr val="000000">
                      <a:alpha val="43137"/>
                    </a:srgbClr>
                  </a:outerShdw>
                </a:effectLst>
              </a:rPr>
              <a:t>Dolorosa</a:t>
            </a:r>
            <a:r>
              <a:rPr lang="zh-TW" altLang="en-US" sz="3800" dirty="0" smtClean="0">
                <a:solidFill>
                  <a:schemeClr val="bg1"/>
                </a:solidFill>
                <a:effectLst>
                  <a:outerShdw blurRad="38100" dist="38100" dir="2700000" algn="tl">
                    <a:srgbClr val="000000">
                      <a:alpha val="43137"/>
                    </a:srgbClr>
                  </a:outerShdw>
                </a:effectLst>
              </a:rPr>
              <a:t>，</a:t>
            </a:r>
            <a:endParaRPr lang="en-US" altLang="zh-TW" sz="3800" dirty="0" smtClean="0">
              <a:solidFill>
                <a:schemeClr val="bg1"/>
              </a:solidFill>
              <a:effectLst>
                <a:outerShdw blurRad="38100" dist="38100" dir="2700000" algn="tl">
                  <a:srgbClr val="000000">
                    <a:alpha val="43137"/>
                  </a:srgbClr>
                </a:outerShdw>
              </a:effectLst>
            </a:endParaRPr>
          </a:p>
          <a:p>
            <a:pPr>
              <a:spcBef>
                <a:spcPts val="0"/>
              </a:spcBef>
            </a:pPr>
            <a:r>
              <a:rPr lang="en-US" sz="3800" dirty="0">
                <a:solidFill>
                  <a:schemeClr val="bg1"/>
                </a:solidFill>
                <a:effectLst>
                  <a:outerShdw blurRad="38100" dist="38100" dir="2700000" algn="tl">
                    <a:srgbClr val="000000">
                      <a:alpha val="43137"/>
                    </a:srgbClr>
                  </a:outerShdw>
                </a:effectLst>
              </a:rPr>
              <a:t> in </a:t>
            </a:r>
            <a:r>
              <a:rPr lang="en-US" sz="3800" dirty="0" smtClean="0">
                <a:solidFill>
                  <a:schemeClr val="bg1"/>
                </a:solidFill>
                <a:effectLst>
                  <a:outerShdw blurRad="38100" dist="38100" dir="2700000" algn="tl">
                    <a:srgbClr val="000000">
                      <a:alpha val="43137"/>
                    </a:srgbClr>
                  </a:outerShdw>
                </a:effectLst>
              </a:rPr>
              <a:t>Jerusalem </a:t>
            </a:r>
            <a:r>
              <a:rPr lang="en-US" sz="3800" dirty="0">
                <a:solidFill>
                  <a:schemeClr val="bg1"/>
                </a:solidFill>
                <a:effectLst>
                  <a:outerShdw blurRad="38100" dist="38100" dir="2700000" algn="tl">
                    <a:srgbClr val="000000">
                      <a:alpha val="43137"/>
                    </a:srgbClr>
                  </a:outerShdw>
                </a:effectLst>
              </a:rPr>
              <a:t>that </a:t>
            </a:r>
            <a:r>
              <a:rPr lang="en-US" sz="3800" dirty="0" smtClean="0">
                <a:solidFill>
                  <a:schemeClr val="bg1"/>
                </a:solidFill>
                <a:effectLst>
                  <a:outerShdw blurRad="38100" dist="38100" dir="2700000" algn="tl">
                    <a:srgbClr val="000000">
                      <a:alpha val="43137"/>
                    </a:srgbClr>
                  </a:outerShdw>
                </a:effectLst>
              </a:rPr>
              <a:t>day.</a:t>
            </a:r>
            <a:r>
              <a:rPr lang="en-US" sz="3800" dirty="0">
                <a:solidFill>
                  <a:schemeClr val="bg1"/>
                </a:solidFill>
                <a:effectLst>
                  <a:outerShdw blurRad="38100" dist="38100" dir="2700000" algn="tl">
                    <a:srgbClr val="000000">
                      <a:alpha val="43137"/>
                    </a:srgbClr>
                  </a:outerShdw>
                </a:effectLst>
              </a:rPr>
              <a:t/>
            </a:r>
            <a:br>
              <a:rPr lang="en-US" sz="3800" dirty="0">
                <a:solidFill>
                  <a:schemeClr val="bg1"/>
                </a:solidFill>
                <a:effectLst>
                  <a:outerShdw blurRad="38100" dist="38100" dir="2700000" algn="tl">
                    <a:srgbClr val="000000">
                      <a:alpha val="43137"/>
                    </a:srgbClr>
                  </a:outerShdw>
                </a:effectLst>
              </a:rPr>
            </a:br>
            <a:r>
              <a:rPr lang="en-US" sz="3800" dirty="0" smtClean="0">
                <a:solidFill>
                  <a:schemeClr val="bg1"/>
                </a:solidFill>
                <a:effectLst>
                  <a:outerShdw blurRad="38100" dist="38100" dir="2700000" algn="tl">
                    <a:srgbClr val="000000">
                      <a:alpha val="43137"/>
                    </a:srgbClr>
                  </a:outerShdw>
                </a:effectLst>
              </a:rPr>
              <a:t>The soldiers </a:t>
            </a:r>
            <a:r>
              <a:rPr lang="en-US" sz="3800" dirty="0">
                <a:solidFill>
                  <a:schemeClr val="bg1"/>
                </a:solidFill>
                <a:effectLst>
                  <a:outerShdw blurRad="38100" dist="38100" dir="2700000" algn="tl">
                    <a:srgbClr val="000000">
                      <a:alpha val="43137"/>
                    </a:srgbClr>
                  </a:outerShdw>
                </a:effectLst>
              </a:rPr>
              <a:t>tried to clear </a:t>
            </a:r>
            <a:endParaRPr lang="en-US" sz="3800" dirty="0" smtClean="0">
              <a:solidFill>
                <a:schemeClr val="bg1"/>
              </a:solidFill>
              <a:effectLst>
                <a:outerShdw blurRad="38100" dist="38100" dir="2700000" algn="tl">
                  <a:srgbClr val="000000">
                    <a:alpha val="43137"/>
                  </a:srgbClr>
                </a:outerShdw>
              </a:effectLst>
            </a:endParaRPr>
          </a:p>
          <a:p>
            <a:pPr>
              <a:spcBef>
                <a:spcPts val="0"/>
              </a:spcBef>
            </a:pPr>
            <a:r>
              <a:rPr lang="en-US" sz="3800" dirty="0" smtClean="0">
                <a:solidFill>
                  <a:schemeClr val="bg1"/>
                </a:solidFill>
                <a:effectLst>
                  <a:outerShdw blurRad="38100" dist="38100" dir="2700000" algn="tl">
                    <a:srgbClr val="000000">
                      <a:alpha val="43137"/>
                    </a:srgbClr>
                  </a:outerShdw>
                </a:effectLst>
              </a:rPr>
              <a:t>the narrow </a:t>
            </a:r>
            <a:r>
              <a:rPr lang="en-US" sz="3800" dirty="0">
                <a:solidFill>
                  <a:schemeClr val="bg1"/>
                </a:solidFill>
                <a:effectLst>
                  <a:outerShdw blurRad="38100" dist="38100" dir="2700000" algn="tl">
                    <a:srgbClr val="000000">
                      <a:alpha val="43137"/>
                    </a:srgbClr>
                  </a:outerShdw>
                </a:effectLst>
              </a:rPr>
              <a:t>street. </a:t>
            </a:r>
            <a:br>
              <a:rPr lang="en-US" sz="3800" dirty="0">
                <a:solidFill>
                  <a:schemeClr val="bg1"/>
                </a:solidFill>
                <a:effectLst>
                  <a:outerShdw blurRad="38100" dist="38100" dir="2700000" algn="tl">
                    <a:srgbClr val="000000">
                      <a:alpha val="43137"/>
                    </a:srgbClr>
                  </a:outerShdw>
                </a:effectLst>
              </a:rPr>
            </a:br>
            <a:r>
              <a:rPr lang="en-US" sz="3800" dirty="0" smtClean="0">
                <a:solidFill>
                  <a:schemeClr val="bg1"/>
                </a:solidFill>
                <a:effectLst>
                  <a:outerShdw blurRad="38100" dist="38100" dir="2700000" algn="tl">
                    <a:srgbClr val="000000">
                      <a:alpha val="43137"/>
                    </a:srgbClr>
                  </a:outerShdw>
                </a:effectLst>
              </a:rPr>
              <a:t>But </a:t>
            </a:r>
            <a:r>
              <a:rPr lang="en-US" sz="3800" dirty="0">
                <a:solidFill>
                  <a:schemeClr val="bg1"/>
                </a:solidFill>
                <a:effectLst>
                  <a:outerShdw blurRad="38100" dist="38100" dir="2700000" algn="tl">
                    <a:srgbClr val="000000">
                      <a:alpha val="43137"/>
                    </a:srgbClr>
                  </a:outerShdw>
                </a:effectLst>
              </a:rPr>
              <a:t>the crowd pressed in to </a:t>
            </a:r>
            <a:r>
              <a:rPr lang="en-US" sz="3800" dirty="0" smtClean="0">
                <a:solidFill>
                  <a:schemeClr val="bg1"/>
                </a:solidFill>
                <a:effectLst>
                  <a:outerShdw blurRad="38100" dist="38100" dir="2700000" algn="tl">
                    <a:srgbClr val="000000">
                      <a:alpha val="43137"/>
                    </a:srgbClr>
                  </a:outerShdw>
                </a:effectLst>
              </a:rPr>
              <a:t>see</a:t>
            </a:r>
            <a:r>
              <a:rPr lang="en-US" sz="3800" dirty="0">
                <a:solidFill>
                  <a:schemeClr val="bg1"/>
                </a:solidFill>
                <a:effectLst>
                  <a:outerShdw blurRad="38100" dist="38100" dir="2700000" algn="tl">
                    <a:srgbClr val="000000">
                      <a:alpha val="43137"/>
                    </a:srgbClr>
                  </a:outerShdw>
                </a:effectLst>
              </a:rPr>
              <a:t> </a:t>
            </a:r>
            <a:endParaRPr lang="en-US" sz="3800" dirty="0" smtClean="0">
              <a:solidFill>
                <a:schemeClr val="bg1"/>
              </a:solidFill>
              <a:effectLst>
                <a:outerShdw blurRad="38100" dist="38100" dir="2700000" algn="tl">
                  <a:srgbClr val="000000">
                    <a:alpha val="43137"/>
                  </a:srgbClr>
                </a:outerShdw>
              </a:effectLst>
            </a:endParaRPr>
          </a:p>
          <a:p>
            <a:pPr>
              <a:spcBef>
                <a:spcPts val="0"/>
              </a:spcBef>
            </a:pPr>
            <a:r>
              <a:rPr lang="en-US" sz="3800" dirty="0" smtClean="0">
                <a:solidFill>
                  <a:schemeClr val="bg1"/>
                </a:solidFill>
                <a:effectLst>
                  <a:outerShdw blurRad="38100" dist="38100" dir="2700000" algn="tl">
                    <a:srgbClr val="000000">
                      <a:alpha val="43137"/>
                    </a:srgbClr>
                  </a:outerShdw>
                </a:effectLst>
              </a:rPr>
              <a:t>The </a:t>
            </a:r>
            <a:r>
              <a:rPr lang="en-US" sz="3800" dirty="0">
                <a:solidFill>
                  <a:schemeClr val="bg1"/>
                </a:solidFill>
                <a:effectLst>
                  <a:outerShdw blurRad="38100" dist="38100" dir="2700000" algn="tl">
                    <a:srgbClr val="000000">
                      <a:alpha val="43137"/>
                    </a:srgbClr>
                  </a:outerShdw>
                </a:effectLst>
              </a:rPr>
              <a:t>Man </a:t>
            </a:r>
            <a:r>
              <a:rPr lang="en-US" sz="3800" dirty="0" smtClean="0">
                <a:solidFill>
                  <a:schemeClr val="bg1"/>
                </a:solidFill>
                <a:effectLst>
                  <a:outerShdw blurRad="38100" dist="38100" dir="2700000" algn="tl">
                    <a:srgbClr val="000000">
                      <a:alpha val="43137"/>
                    </a:srgbClr>
                  </a:outerShdw>
                </a:effectLst>
              </a:rPr>
              <a:t>condemned </a:t>
            </a:r>
            <a:r>
              <a:rPr lang="en-US" sz="3800" dirty="0">
                <a:solidFill>
                  <a:schemeClr val="bg1"/>
                </a:solidFill>
                <a:effectLst>
                  <a:outerShdw blurRad="38100" dist="38100" dir="2700000" algn="tl">
                    <a:srgbClr val="000000">
                      <a:alpha val="43137"/>
                    </a:srgbClr>
                  </a:outerShdw>
                </a:effectLst>
              </a:rPr>
              <a:t>to die on </a:t>
            </a:r>
            <a:r>
              <a:rPr lang="en-US" sz="3800" dirty="0" smtClean="0">
                <a:solidFill>
                  <a:schemeClr val="bg1"/>
                </a:solidFill>
                <a:effectLst>
                  <a:outerShdw blurRad="38100" dist="38100" dir="2700000" algn="tl">
                    <a:srgbClr val="000000">
                      <a:alpha val="43137"/>
                    </a:srgbClr>
                  </a:outerShdw>
                </a:effectLst>
              </a:rPr>
              <a:t>Calvary</a:t>
            </a:r>
            <a:r>
              <a:rPr lang="en-US" sz="3800" dirty="0">
                <a:solidFill>
                  <a:schemeClr val="bg1"/>
                </a:solidFill>
                <a:effectLst>
                  <a:outerShdw blurRad="38100" dist="38100" dir="2700000" algn="tl">
                    <a:srgbClr val="000000">
                      <a:alpha val="43137"/>
                    </a:srgbClr>
                  </a:outerShdw>
                </a:effectLst>
              </a:rPr>
              <a:t>. </a:t>
            </a:r>
            <a:br>
              <a:rPr lang="en-US" sz="3800" dirty="0">
                <a:solidFill>
                  <a:schemeClr val="bg1"/>
                </a:solidFill>
                <a:effectLst>
                  <a:outerShdw blurRad="38100" dist="38100" dir="2700000" algn="tl">
                    <a:srgbClr val="000000">
                      <a:alpha val="43137"/>
                    </a:srgbClr>
                  </a:outerShdw>
                </a:effectLst>
              </a:rPr>
            </a:br>
            <a:r>
              <a:rPr lang="zh-TW" altLang="en-US" sz="3800" dirty="0" smtClean="0">
                <a:solidFill>
                  <a:schemeClr val="bg1"/>
                </a:solidFill>
                <a:effectLst>
                  <a:outerShdw blurRad="38100" dist="38100" dir="2700000" algn="tl">
                    <a:srgbClr val="000000">
                      <a:alpha val="43137"/>
                    </a:srgbClr>
                  </a:outerShdw>
                </a:effectLst>
                <a:latin typeface="標楷體" pitchFamily="65" charset="-120"/>
                <a:ea typeface="標楷體" pitchFamily="65" charset="-120"/>
              </a:rPr>
              <a:t>行過多勒羅沙道路，彼日在耶路撒冷</a:t>
            </a:r>
            <a:r>
              <a:rPr lang="en-US" altLang="zh-TW" sz="3800" dirty="0" smtClean="0">
                <a:solidFill>
                  <a:schemeClr val="bg1"/>
                </a:solidFill>
                <a:effectLst>
                  <a:outerShdw blurRad="38100" dist="38100" dir="2700000" algn="tl">
                    <a:srgbClr val="000000">
                      <a:alpha val="43137"/>
                    </a:srgbClr>
                  </a:outerShdw>
                </a:effectLst>
                <a:latin typeface="標楷體" pitchFamily="65" charset="-120"/>
                <a:ea typeface="標楷體" pitchFamily="65" charset="-120"/>
              </a:rPr>
              <a:t>.</a:t>
            </a:r>
          </a:p>
          <a:p>
            <a:pPr>
              <a:spcBef>
                <a:spcPts val="0"/>
              </a:spcBef>
            </a:pPr>
            <a:r>
              <a:rPr lang="zh-TW" altLang="en-US" sz="3800" dirty="0" smtClean="0">
                <a:solidFill>
                  <a:schemeClr val="bg1"/>
                </a:solidFill>
                <a:effectLst>
                  <a:outerShdw blurRad="38100" dist="38100" dir="2700000" algn="tl">
                    <a:srgbClr val="000000">
                      <a:alpha val="43137"/>
                    </a:srgbClr>
                  </a:outerShdw>
                </a:effectLst>
                <a:latin typeface="標楷體" pitchFamily="65" charset="-120"/>
                <a:ea typeface="標楷體" pitchFamily="65" charset="-120"/>
              </a:rPr>
              <a:t>兵丁想欲撥開一條小路</a:t>
            </a:r>
            <a:r>
              <a:rPr lang="en-US" altLang="zh-TW" sz="3800" dirty="0" smtClean="0">
                <a:solidFill>
                  <a:schemeClr val="bg1"/>
                </a:solidFill>
                <a:effectLst>
                  <a:outerShdw blurRad="38100" dist="38100" dir="2700000" algn="tl">
                    <a:srgbClr val="000000">
                      <a:alpha val="43137"/>
                    </a:srgbClr>
                  </a:outerShdw>
                </a:effectLst>
                <a:latin typeface="標楷體" pitchFamily="65" charset="-120"/>
                <a:ea typeface="標楷體" pitchFamily="65" charset="-120"/>
              </a:rPr>
              <a:t>.</a:t>
            </a:r>
            <a:endParaRPr lang="en-US" sz="3800" dirty="0" smtClean="0">
              <a:solidFill>
                <a:schemeClr val="bg1"/>
              </a:solidFill>
              <a:effectLst>
                <a:outerShdw blurRad="38100" dist="38100" dir="2700000" algn="tl">
                  <a:srgbClr val="000000">
                    <a:alpha val="43137"/>
                  </a:srgbClr>
                </a:outerShdw>
              </a:effectLst>
              <a:latin typeface="標楷體" pitchFamily="65" charset="-120"/>
              <a:ea typeface="標楷體" pitchFamily="65" charset="-120"/>
            </a:endParaRPr>
          </a:p>
          <a:p>
            <a:pPr>
              <a:spcBef>
                <a:spcPts val="0"/>
              </a:spcBef>
            </a:pPr>
            <a:r>
              <a:rPr lang="zh-TW" altLang="en-US" sz="3800" dirty="0" smtClean="0">
                <a:solidFill>
                  <a:schemeClr val="bg1"/>
                </a:solidFill>
                <a:effectLst>
                  <a:outerShdw blurRad="38100" dist="38100" dir="2700000" algn="tl">
                    <a:srgbClr val="000000">
                      <a:alpha val="43137"/>
                    </a:srgbClr>
                  </a:outerShdw>
                </a:effectLst>
                <a:latin typeface="標楷體" pitchFamily="65" charset="-120"/>
                <a:ea typeface="標楷體" pitchFamily="65" charset="-120"/>
              </a:rPr>
              <a:t>若是眾人想要看，</a:t>
            </a:r>
            <a:endParaRPr lang="en-US" altLang="zh-TW" sz="3800" dirty="0" smtClean="0">
              <a:solidFill>
                <a:schemeClr val="bg1"/>
              </a:solidFill>
              <a:effectLst>
                <a:outerShdw blurRad="38100" dist="38100" dir="2700000" algn="tl">
                  <a:srgbClr val="000000">
                    <a:alpha val="43137"/>
                  </a:srgbClr>
                </a:outerShdw>
              </a:effectLst>
              <a:latin typeface="標楷體" pitchFamily="65" charset="-120"/>
              <a:ea typeface="標楷體" pitchFamily="65" charset="-120"/>
            </a:endParaRPr>
          </a:p>
          <a:p>
            <a:pPr>
              <a:spcBef>
                <a:spcPts val="0"/>
              </a:spcBef>
            </a:pPr>
            <a:r>
              <a:rPr lang="zh-TW" altLang="en-US" sz="3800" dirty="0" smtClean="0">
                <a:solidFill>
                  <a:schemeClr val="bg1"/>
                </a:solidFill>
                <a:effectLst>
                  <a:outerShdw blurRad="38100" dist="38100" dir="2700000" algn="tl">
                    <a:srgbClr val="000000">
                      <a:alpha val="43137"/>
                    </a:srgbClr>
                  </a:outerShdw>
                </a:effectLst>
                <a:latin typeface="標楷體" pitchFamily="65" charset="-120"/>
                <a:ea typeface="標楷體" pitchFamily="65" charset="-120"/>
              </a:rPr>
              <a:t>啲要死在各各他的一人</a:t>
            </a:r>
            <a:r>
              <a:rPr lang="en-US" altLang="zh-TW" sz="3800" dirty="0" smtClean="0">
                <a:solidFill>
                  <a:schemeClr val="bg1"/>
                </a:solidFill>
                <a:effectLst>
                  <a:outerShdw blurRad="38100" dist="38100" dir="2700000" algn="tl">
                    <a:srgbClr val="000000">
                      <a:alpha val="43137"/>
                    </a:srgbClr>
                  </a:outerShdw>
                </a:effectLst>
                <a:latin typeface="標楷體" pitchFamily="65" charset="-120"/>
                <a:ea typeface="標楷體" pitchFamily="65" charset="-120"/>
              </a:rPr>
              <a:t>.</a:t>
            </a:r>
            <a:endParaRPr lang="en-US" sz="3800" dirty="0">
              <a:solidFill>
                <a:schemeClr val="bg1"/>
              </a:solidFill>
              <a:effectLst>
                <a:outerShdw blurRad="38100" dist="38100" dir="2700000" algn="tl">
                  <a:srgbClr val="000000">
                    <a:alpha val="43137"/>
                  </a:srgbClr>
                </a:outerShdw>
              </a:effectLst>
              <a:latin typeface="標楷體" pitchFamily="65" charset="-120"/>
              <a:ea typeface="標楷體" pitchFamily="65" charset="-120"/>
            </a:endParaRPr>
          </a:p>
          <a:p>
            <a:endParaRPr lang="en-US" dirty="0">
              <a:solidFill>
                <a:srgbClr val="000000"/>
              </a:solidFill>
            </a:endParaRPr>
          </a:p>
        </p:txBody>
      </p:sp>
    </p:spTree>
    <p:extLst>
      <p:ext uri="{BB962C8B-B14F-4D97-AF65-F5344CB8AC3E}">
        <p14:creationId xmlns:p14="http://schemas.microsoft.com/office/powerpoint/2010/main" val="13942572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276600" cy="3810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914399" y="609600"/>
            <a:ext cx="8238565" cy="6096000"/>
          </a:xfrm>
        </p:spPr>
        <p:txBody>
          <a:bodyPr>
            <a:normAutofit lnSpcReduction="10000"/>
          </a:bodyPr>
          <a:lstStyle/>
          <a:p>
            <a:pPr marL="0" indent="0" algn="ctr">
              <a:spcBef>
                <a:spcPts val="0"/>
              </a:spcBef>
              <a:buNone/>
            </a:pPr>
            <a:r>
              <a:rPr lang="en-US" sz="3800" dirty="0">
                <a:solidFill>
                  <a:schemeClr val="bg1"/>
                </a:solidFill>
              </a:rPr>
              <a:t>He was </a:t>
            </a:r>
            <a:r>
              <a:rPr lang="en-US" sz="3800" dirty="0" smtClean="0">
                <a:solidFill>
                  <a:schemeClr val="bg1"/>
                </a:solidFill>
              </a:rPr>
              <a:t>bleeding </a:t>
            </a:r>
            <a:r>
              <a:rPr lang="en-US" sz="3800" dirty="0">
                <a:solidFill>
                  <a:schemeClr val="bg1"/>
                </a:solidFill>
              </a:rPr>
              <a:t>from a </a:t>
            </a:r>
            <a:r>
              <a:rPr lang="en-US" sz="3800" dirty="0" smtClean="0">
                <a:solidFill>
                  <a:schemeClr val="bg1"/>
                </a:solidFill>
              </a:rPr>
              <a:t>beating.</a:t>
            </a:r>
          </a:p>
          <a:p>
            <a:pPr marL="0" indent="0" algn="ctr">
              <a:spcBef>
                <a:spcPts val="0"/>
              </a:spcBef>
              <a:buNone/>
            </a:pPr>
            <a:r>
              <a:rPr lang="en-US" sz="3800" dirty="0" smtClean="0">
                <a:solidFill>
                  <a:schemeClr val="bg1"/>
                </a:solidFill>
              </a:rPr>
              <a:t>There </a:t>
            </a:r>
            <a:r>
              <a:rPr lang="en-US" sz="3800" dirty="0">
                <a:solidFill>
                  <a:schemeClr val="bg1"/>
                </a:solidFill>
              </a:rPr>
              <a:t>were stripes </a:t>
            </a:r>
            <a:r>
              <a:rPr lang="en-US" sz="3800" dirty="0" smtClean="0">
                <a:solidFill>
                  <a:schemeClr val="bg1"/>
                </a:solidFill>
              </a:rPr>
              <a:t>upon </a:t>
            </a:r>
            <a:r>
              <a:rPr lang="en-US" sz="3800" dirty="0">
                <a:solidFill>
                  <a:schemeClr val="bg1"/>
                </a:solidFill>
              </a:rPr>
              <a:t>His back, </a:t>
            </a:r>
          </a:p>
          <a:p>
            <a:pPr marL="0" indent="0" algn="ctr">
              <a:spcBef>
                <a:spcPts val="0"/>
              </a:spcBef>
              <a:buNone/>
            </a:pPr>
            <a:r>
              <a:rPr lang="en-US" sz="3800" dirty="0">
                <a:solidFill>
                  <a:schemeClr val="bg1"/>
                </a:solidFill>
              </a:rPr>
              <a:t>And He wore a crown of thorns </a:t>
            </a:r>
            <a:endParaRPr lang="en-US" sz="3800" dirty="0" smtClean="0">
              <a:solidFill>
                <a:schemeClr val="bg1"/>
              </a:solidFill>
            </a:endParaRPr>
          </a:p>
          <a:p>
            <a:pPr marL="0" indent="0" algn="ctr">
              <a:spcBef>
                <a:spcPts val="0"/>
              </a:spcBef>
              <a:buNone/>
            </a:pPr>
            <a:r>
              <a:rPr lang="en-US" sz="3800" dirty="0" smtClean="0">
                <a:solidFill>
                  <a:schemeClr val="bg1"/>
                </a:solidFill>
              </a:rPr>
              <a:t>upon </a:t>
            </a:r>
            <a:r>
              <a:rPr lang="en-US" sz="3800" dirty="0">
                <a:solidFill>
                  <a:schemeClr val="bg1"/>
                </a:solidFill>
              </a:rPr>
              <a:t>His head</a:t>
            </a:r>
            <a:r>
              <a:rPr lang="en-US" sz="3800" dirty="0" smtClean="0">
                <a:solidFill>
                  <a:schemeClr val="bg1"/>
                </a:solidFill>
              </a:rPr>
              <a:t>,</a:t>
            </a:r>
          </a:p>
          <a:p>
            <a:pPr marL="0" indent="0" algn="ctr">
              <a:spcBef>
                <a:spcPts val="0"/>
              </a:spcBef>
              <a:buNone/>
            </a:pPr>
            <a:r>
              <a:rPr lang="en-US" sz="3800" dirty="0">
                <a:solidFill>
                  <a:schemeClr val="bg1"/>
                </a:solidFill>
              </a:rPr>
              <a:t> </a:t>
            </a:r>
            <a:r>
              <a:rPr lang="en-US" sz="3800" dirty="0" smtClean="0">
                <a:solidFill>
                  <a:schemeClr val="bg1"/>
                </a:solidFill>
              </a:rPr>
              <a:t>And He bore with every step.    </a:t>
            </a:r>
          </a:p>
          <a:p>
            <a:pPr marL="0" indent="0" algn="ctr">
              <a:spcBef>
                <a:spcPts val="0"/>
              </a:spcBef>
              <a:buNone/>
            </a:pPr>
            <a:r>
              <a:rPr lang="en-US" sz="3800" dirty="0" smtClean="0">
                <a:solidFill>
                  <a:schemeClr val="bg1"/>
                </a:solidFill>
              </a:rPr>
              <a:t>The scorn of those </a:t>
            </a:r>
          </a:p>
          <a:p>
            <a:pPr marL="0" indent="0" algn="ctr">
              <a:spcBef>
                <a:spcPts val="0"/>
              </a:spcBef>
              <a:buNone/>
            </a:pPr>
            <a:r>
              <a:rPr lang="en-US" sz="3800" dirty="0" smtClean="0">
                <a:solidFill>
                  <a:schemeClr val="bg1"/>
                </a:solidFill>
              </a:rPr>
              <a:t>who cried out for His death. </a:t>
            </a:r>
            <a:r>
              <a:rPr lang="en-US" sz="3800" dirty="0">
                <a:solidFill>
                  <a:schemeClr val="bg1"/>
                </a:solidFill>
              </a:rPr>
              <a:t/>
            </a:r>
            <a:br>
              <a:rPr lang="en-US" sz="3800" dirty="0">
                <a:solidFill>
                  <a:schemeClr val="bg1"/>
                </a:solidFill>
              </a:rPr>
            </a:br>
            <a:r>
              <a:rPr lang="zh-TW" altLang="en-US" sz="3800" dirty="0" smtClean="0">
                <a:solidFill>
                  <a:schemeClr val="bg1"/>
                </a:solidFill>
                <a:latin typeface="標楷體" pitchFamily="65" charset="-120"/>
                <a:ea typeface="標楷體" pitchFamily="65" charset="-120"/>
              </a:rPr>
              <a:t>祂受鞭打血流不止，身驅滿滿受傷痕</a:t>
            </a:r>
            <a:endParaRPr lang="en-US" altLang="zh-TW" sz="3800" dirty="0" smtClean="0">
              <a:solidFill>
                <a:schemeClr val="bg1"/>
              </a:solidFill>
              <a:latin typeface="標楷體" pitchFamily="65" charset="-120"/>
              <a:ea typeface="標楷體" pitchFamily="65" charset="-120"/>
            </a:endParaRPr>
          </a:p>
          <a:p>
            <a:pPr marL="0" indent="0" algn="ctr">
              <a:spcBef>
                <a:spcPts val="0"/>
              </a:spcBef>
              <a:buNone/>
            </a:pPr>
            <a:r>
              <a:rPr lang="zh-TW" altLang="en-US" sz="3800" dirty="0" smtClean="0">
                <a:solidFill>
                  <a:schemeClr val="bg1"/>
                </a:solidFill>
                <a:latin typeface="標楷體" pitchFamily="65" charset="-120"/>
                <a:ea typeface="標楷體" pitchFamily="65" charset="-120"/>
              </a:rPr>
              <a:t>祂的頭殼頂戴荊仔的冕旒</a:t>
            </a:r>
            <a:r>
              <a:rPr lang="en-US" altLang="zh-TW" sz="3800" dirty="0" smtClean="0">
                <a:solidFill>
                  <a:schemeClr val="bg1"/>
                </a:solidFill>
                <a:latin typeface="標楷體" pitchFamily="65" charset="-120"/>
                <a:ea typeface="標楷體" pitchFamily="65" charset="-120"/>
              </a:rPr>
              <a:t>.</a:t>
            </a:r>
          </a:p>
          <a:p>
            <a:pPr marL="0" indent="0" algn="ctr">
              <a:spcBef>
                <a:spcPts val="0"/>
              </a:spcBef>
              <a:buNone/>
            </a:pPr>
            <a:r>
              <a:rPr lang="zh-TW" altLang="en-US" sz="3800" dirty="0" smtClean="0">
                <a:solidFill>
                  <a:schemeClr val="bg1"/>
                </a:solidFill>
                <a:latin typeface="標楷體" pitchFamily="65" charset="-120"/>
                <a:ea typeface="標楷體" pitchFamily="65" charset="-120"/>
              </a:rPr>
              <a:t>每一步攏得承受，</a:t>
            </a:r>
            <a:endParaRPr lang="en-US" altLang="zh-TW" sz="3800" dirty="0" smtClean="0">
              <a:solidFill>
                <a:schemeClr val="bg1"/>
              </a:solidFill>
              <a:latin typeface="標楷體" pitchFamily="65" charset="-120"/>
              <a:ea typeface="標楷體" pitchFamily="65" charset="-120"/>
            </a:endParaRPr>
          </a:p>
          <a:p>
            <a:pPr marL="0" indent="0" algn="ctr">
              <a:spcBef>
                <a:spcPts val="0"/>
              </a:spcBef>
              <a:buNone/>
            </a:pPr>
            <a:r>
              <a:rPr lang="zh-TW" altLang="en-US" sz="3800" dirty="0" smtClean="0">
                <a:solidFill>
                  <a:schemeClr val="bg1"/>
                </a:solidFill>
                <a:latin typeface="標楷體" pitchFamily="65" charset="-120"/>
                <a:ea typeface="標楷體" pitchFamily="65" charset="-120"/>
              </a:rPr>
              <a:t>要釘死祂的人在譏刺</a:t>
            </a:r>
            <a:r>
              <a:rPr lang="en-US" altLang="zh-TW" sz="3800" dirty="0" smtClean="0">
                <a:solidFill>
                  <a:schemeClr val="bg1"/>
                </a:solidFill>
                <a:latin typeface="標楷體" pitchFamily="65" charset="-120"/>
                <a:ea typeface="標楷體" pitchFamily="65" charset="-120"/>
              </a:rPr>
              <a:t>.</a:t>
            </a:r>
            <a:endParaRPr lang="en-US" sz="3800" dirty="0">
              <a:solidFill>
                <a:schemeClr val="bg1"/>
              </a:solidFill>
            </a:endParaRPr>
          </a:p>
          <a:p>
            <a:endParaRPr lang="en-US" dirty="0"/>
          </a:p>
        </p:txBody>
      </p:sp>
    </p:spTree>
    <p:extLst>
      <p:ext uri="{BB962C8B-B14F-4D97-AF65-F5344CB8AC3E}">
        <p14:creationId xmlns:p14="http://schemas.microsoft.com/office/powerpoint/2010/main" val="2600211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06" y="457200"/>
            <a:ext cx="3581400" cy="5638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3581400" y="266700"/>
            <a:ext cx="5495365" cy="6248400"/>
          </a:xfrm>
        </p:spPr>
        <p:txBody>
          <a:bodyPr>
            <a:normAutofit fontScale="77500" lnSpcReduction="20000"/>
          </a:bodyPr>
          <a:lstStyle/>
          <a:p>
            <a:pPr marL="0" indent="0">
              <a:lnSpc>
                <a:spcPct val="120000"/>
              </a:lnSpc>
              <a:spcBef>
                <a:spcPts val="0"/>
              </a:spcBef>
              <a:buNone/>
            </a:pPr>
            <a:r>
              <a:rPr lang="en-US" sz="4200" dirty="0" smtClean="0">
                <a:solidFill>
                  <a:schemeClr val="bg1"/>
                </a:solidFill>
              </a:rPr>
              <a:t>Down the Via Dolorosa</a:t>
            </a:r>
            <a:r>
              <a:rPr lang="zh-TW" altLang="en-US" sz="4200" dirty="0">
                <a:solidFill>
                  <a:schemeClr val="bg1"/>
                </a:solidFill>
              </a:rPr>
              <a:t> </a:t>
            </a:r>
            <a:endParaRPr lang="en-US" altLang="zh-TW" sz="4200" dirty="0" smtClean="0">
              <a:solidFill>
                <a:schemeClr val="bg1"/>
              </a:solidFill>
            </a:endParaRPr>
          </a:p>
          <a:p>
            <a:pPr marL="0" indent="0">
              <a:lnSpc>
                <a:spcPct val="120000"/>
              </a:lnSpc>
              <a:spcBef>
                <a:spcPts val="0"/>
              </a:spcBef>
              <a:buNone/>
            </a:pPr>
            <a:r>
              <a:rPr lang="en-US" sz="4200" dirty="0" smtClean="0">
                <a:solidFill>
                  <a:schemeClr val="bg1"/>
                </a:solidFill>
              </a:rPr>
              <a:t>called “the </a:t>
            </a:r>
            <a:r>
              <a:rPr lang="en-US" sz="4200" dirty="0">
                <a:solidFill>
                  <a:schemeClr val="bg1"/>
                </a:solidFill>
              </a:rPr>
              <a:t>Way </a:t>
            </a:r>
            <a:r>
              <a:rPr lang="en-US" sz="4200" dirty="0" smtClean="0">
                <a:solidFill>
                  <a:schemeClr val="bg1"/>
                </a:solidFill>
              </a:rPr>
              <a:t>of</a:t>
            </a:r>
            <a:r>
              <a:rPr lang="zh-TW" altLang="en-US" sz="4200" dirty="0" smtClean="0">
                <a:solidFill>
                  <a:schemeClr val="bg1"/>
                </a:solidFill>
              </a:rPr>
              <a:t> </a:t>
            </a:r>
            <a:r>
              <a:rPr lang="en-US" sz="4200" dirty="0" smtClean="0">
                <a:solidFill>
                  <a:schemeClr val="bg1"/>
                </a:solidFill>
              </a:rPr>
              <a:t>Suffering</a:t>
            </a:r>
            <a:r>
              <a:rPr lang="en-US" sz="4200" dirty="0">
                <a:solidFill>
                  <a:schemeClr val="bg1"/>
                </a:solidFill>
              </a:rPr>
              <a:t>." </a:t>
            </a:r>
            <a:br>
              <a:rPr lang="en-US" sz="4200" dirty="0">
                <a:solidFill>
                  <a:schemeClr val="bg1"/>
                </a:solidFill>
              </a:rPr>
            </a:br>
            <a:r>
              <a:rPr lang="en-US" sz="4200" dirty="0" smtClean="0">
                <a:solidFill>
                  <a:schemeClr val="bg1"/>
                </a:solidFill>
              </a:rPr>
              <a:t>Like </a:t>
            </a:r>
            <a:r>
              <a:rPr lang="en-US" sz="4200" dirty="0">
                <a:solidFill>
                  <a:schemeClr val="bg1"/>
                </a:solidFill>
              </a:rPr>
              <a:t>a lamb came the </a:t>
            </a:r>
            <a:r>
              <a:rPr lang="en-US" sz="4200" dirty="0" smtClean="0">
                <a:solidFill>
                  <a:schemeClr val="bg1"/>
                </a:solidFill>
              </a:rPr>
              <a:t>Messiah</a:t>
            </a:r>
            <a:r>
              <a:rPr lang="en-US" sz="4200" dirty="0">
                <a:solidFill>
                  <a:schemeClr val="bg1"/>
                </a:solidFill>
              </a:rPr>
              <a:t>, </a:t>
            </a:r>
            <a:endParaRPr lang="en-US" sz="4200" dirty="0" smtClean="0">
              <a:solidFill>
                <a:schemeClr val="bg1"/>
              </a:solidFill>
            </a:endParaRPr>
          </a:p>
          <a:p>
            <a:pPr marL="0" indent="0">
              <a:lnSpc>
                <a:spcPct val="120000"/>
              </a:lnSpc>
              <a:spcBef>
                <a:spcPts val="0"/>
              </a:spcBef>
              <a:buNone/>
            </a:pPr>
            <a:r>
              <a:rPr lang="en-US" sz="4200" dirty="0" smtClean="0">
                <a:solidFill>
                  <a:schemeClr val="bg1"/>
                </a:solidFill>
              </a:rPr>
              <a:t>Christ </a:t>
            </a:r>
            <a:r>
              <a:rPr lang="en-US" sz="4200" dirty="0">
                <a:solidFill>
                  <a:schemeClr val="bg1"/>
                </a:solidFill>
              </a:rPr>
              <a:t>the King. </a:t>
            </a:r>
            <a:br>
              <a:rPr lang="en-US" sz="4200" dirty="0">
                <a:solidFill>
                  <a:schemeClr val="bg1"/>
                </a:solidFill>
              </a:rPr>
            </a:br>
            <a:r>
              <a:rPr lang="en-US" sz="4200" dirty="0" smtClean="0">
                <a:solidFill>
                  <a:schemeClr val="bg1"/>
                </a:solidFill>
              </a:rPr>
              <a:t>But </a:t>
            </a:r>
            <a:r>
              <a:rPr lang="en-US" sz="4200" dirty="0">
                <a:solidFill>
                  <a:schemeClr val="bg1"/>
                </a:solidFill>
              </a:rPr>
              <a:t>He chose to walk that road </a:t>
            </a:r>
            <a:endParaRPr lang="en-US" sz="4200" dirty="0" smtClean="0">
              <a:solidFill>
                <a:schemeClr val="bg1"/>
              </a:solidFill>
            </a:endParaRPr>
          </a:p>
          <a:p>
            <a:pPr marL="0" indent="0">
              <a:lnSpc>
                <a:spcPct val="120000"/>
              </a:lnSpc>
              <a:spcBef>
                <a:spcPts val="0"/>
              </a:spcBef>
              <a:buNone/>
            </a:pPr>
            <a:r>
              <a:rPr lang="en-US" sz="4200" dirty="0" smtClean="0">
                <a:solidFill>
                  <a:schemeClr val="bg1"/>
                </a:solidFill>
              </a:rPr>
              <a:t>out </a:t>
            </a:r>
            <a:r>
              <a:rPr lang="en-US" sz="4200" dirty="0">
                <a:solidFill>
                  <a:schemeClr val="bg1"/>
                </a:solidFill>
              </a:rPr>
              <a:t>of his love for you and me. </a:t>
            </a:r>
            <a:endParaRPr lang="en-US" sz="4200" dirty="0" smtClean="0">
              <a:solidFill>
                <a:schemeClr val="bg1"/>
              </a:solidFill>
            </a:endParaRPr>
          </a:p>
          <a:p>
            <a:pPr marL="0" indent="0">
              <a:lnSpc>
                <a:spcPct val="120000"/>
              </a:lnSpc>
              <a:spcBef>
                <a:spcPts val="0"/>
              </a:spcBef>
              <a:buNone/>
            </a:pPr>
            <a:r>
              <a:rPr lang="zh-TW" altLang="en-US" sz="4600" dirty="0" smtClean="0">
                <a:solidFill>
                  <a:schemeClr val="bg1"/>
                </a:solidFill>
                <a:latin typeface="標楷體" pitchFamily="65" charset="-120"/>
                <a:ea typeface="標楷體" pitchFamily="65" charset="-120"/>
              </a:rPr>
              <a:t>行過多勒羅沙道路，</a:t>
            </a:r>
            <a:endParaRPr lang="en-US" altLang="zh-TW" sz="4600" dirty="0" smtClean="0">
              <a:solidFill>
                <a:schemeClr val="bg1"/>
              </a:solidFill>
              <a:latin typeface="標楷體" pitchFamily="65" charset="-120"/>
              <a:ea typeface="標楷體" pitchFamily="65" charset="-120"/>
            </a:endParaRPr>
          </a:p>
          <a:p>
            <a:pPr marL="0" indent="0">
              <a:lnSpc>
                <a:spcPct val="120000"/>
              </a:lnSpc>
              <a:spcBef>
                <a:spcPts val="0"/>
              </a:spcBef>
              <a:buNone/>
            </a:pPr>
            <a:r>
              <a:rPr lang="zh-TW" altLang="en-US" sz="4600" dirty="0" smtClean="0">
                <a:solidFill>
                  <a:schemeClr val="bg1"/>
                </a:solidFill>
                <a:latin typeface="標楷體" pitchFamily="65" charset="-120"/>
                <a:ea typeface="標楷體" pitchFamily="65" charset="-120"/>
              </a:rPr>
              <a:t>稱作受難的道路</a:t>
            </a:r>
            <a:r>
              <a:rPr lang="en-US" altLang="zh-TW" sz="4600" dirty="0" smtClean="0">
                <a:solidFill>
                  <a:schemeClr val="bg1"/>
                </a:solidFill>
                <a:latin typeface="標楷體" pitchFamily="65" charset="-120"/>
                <a:ea typeface="標楷體" pitchFamily="65" charset="-120"/>
              </a:rPr>
              <a:t>.</a:t>
            </a:r>
          </a:p>
          <a:p>
            <a:pPr marL="0" indent="0">
              <a:lnSpc>
                <a:spcPct val="120000"/>
              </a:lnSpc>
              <a:spcBef>
                <a:spcPts val="0"/>
              </a:spcBef>
              <a:buNone/>
            </a:pPr>
            <a:r>
              <a:rPr lang="zh-TW" altLang="en-US" sz="4600" dirty="0" smtClean="0">
                <a:solidFill>
                  <a:schemeClr val="bg1"/>
                </a:solidFill>
                <a:latin typeface="標楷體" pitchFamily="65" charset="-120"/>
                <a:ea typeface="標楷體" pitchFamily="65" charset="-120"/>
              </a:rPr>
              <a:t>基督君王彌賽亞上帝羊羔</a:t>
            </a:r>
            <a:r>
              <a:rPr lang="en-US" altLang="zh-TW" sz="4600" dirty="0" smtClean="0">
                <a:solidFill>
                  <a:schemeClr val="bg1"/>
                </a:solidFill>
                <a:latin typeface="標楷體" pitchFamily="65" charset="-120"/>
                <a:ea typeface="標楷體" pitchFamily="65" charset="-120"/>
              </a:rPr>
              <a:t>.</a:t>
            </a:r>
          </a:p>
          <a:p>
            <a:pPr marL="0" indent="0">
              <a:lnSpc>
                <a:spcPct val="120000"/>
              </a:lnSpc>
              <a:spcBef>
                <a:spcPts val="0"/>
              </a:spcBef>
              <a:buNone/>
            </a:pPr>
            <a:r>
              <a:rPr lang="zh-TW" altLang="en-US" sz="4600" dirty="0" smtClean="0">
                <a:solidFill>
                  <a:schemeClr val="bg1"/>
                </a:solidFill>
                <a:latin typeface="標楷體" pitchFamily="65" charset="-120"/>
                <a:ea typeface="標楷體" pitchFamily="65" charset="-120"/>
              </a:rPr>
              <a:t>祂選擇行這條路，</a:t>
            </a:r>
            <a:endParaRPr lang="en-US" altLang="zh-TW" sz="4600" dirty="0" smtClean="0">
              <a:solidFill>
                <a:schemeClr val="bg1"/>
              </a:solidFill>
              <a:latin typeface="標楷體" pitchFamily="65" charset="-120"/>
              <a:ea typeface="標楷體" pitchFamily="65" charset="-120"/>
            </a:endParaRPr>
          </a:p>
          <a:p>
            <a:pPr marL="0" indent="0">
              <a:lnSpc>
                <a:spcPct val="120000"/>
              </a:lnSpc>
              <a:spcBef>
                <a:spcPts val="0"/>
              </a:spcBef>
              <a:buNone/>
            </a:pPr>
            <a:r>
              <a:rPr lang="zh-TW" altLang="en-US" sz="4600" dirty="0" smtClean="0">
                <a:solidFill>
                  <a:schemeClr val="bg1"/>
                </a:solidFill>
                <a:latin typeface="標楷體" pitchFamily="65" charset="-120"/>
                <a:ea typeface="標楷體" pitchFamily="65" charset="-120"/>
              </a:rPr>
              <a:t>是為著疼你和我</a:t>
            </a:r>
            <a:r>
              <a:rPr lang="en-US" altLang="zh-TW" sz="4600" dirty="0" smtClean="0">
                <a:solidFill>
                  <a:schemeClr val="bg1"/>
                </a:solidFill>
                <a:latin typeface="標楷體" pitchFamily="65" charset="-120"/>
                <a:ea typeface="標楷體" pitchFamily="65" charset="-120"/>
              </a:rPr>
              <a:t>.</a:t>
            </a:r>
            <a:endParaRPr lang="en-US" sz="4600" dirty="0"/>
          </a:p>
        </p:txBody>
      </p:sp>
    </p:spTree>
    <p:extLst>
      <p:ext uri="{BB962C8B-B14F-4D97-AF65-F5344CB8AC3E}">
        <p14:creationId xmlns:p14="http://schemas.microsoft.com/office/powerpoint/2010/main" val="17187171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2362200"/>
            <a:ext cx="4495800" cy="3763963"/>
          </a:xfrm>
        </p:spPr>
        <p:txBody>
          <a:bodyPr/>
          <a:lstStyle/>
          <a:p>
            <a:pPr marL="0" indent="0">
              <a:spcBef>
                <a:spcPts val="0"/>
              </a:spcBef>
              <a:buNone/>
            </a:pPr>
            <a:r>
              <a:rPr lang="en-US" sz="3600" dirty="0" smtClean="0">
                <a:solidFill>
                  <a:schemeClr val="bg1"/>
                </a:solidFill>
              </a:rPr>
              <a:t>Down the Via Dolorosa</a:t>
            </a:r>
            <a:r>
              <a:rPr lang="zh-TW" altLang="en-US" sz="3600" dirty="0" smtClean="0">
                <a:solidFill>
                  <a:schemeClr val="bg1"/>
                </a:solidFill>
              </a:rPr>
              <a:t>，</a:t>
            </a:r>
            <a:endParaRPr lang="en-US" altLang="zh-TW" sz="3600" dirty="0" smtClean="0">
              <a:solidFill>
                <a:schemeClr val="bg1"/>
              </a:solidFill>
            </a:endParaRPr>
          </a:p>
          <a:p>
            <a:pPr marL="0" indent="0">
              <a:spcBef>
                <a:spcPts val="0"/>
              </a:spcBef>
              <a:buNone/>
            </a:pPr>
            <a:r>
              <a:rPr lang="en-US" sz="3600" dirty="0" smtClean="0">
                <a:solidFill>
                  <a:schemeClr val="bg1"/>
                </a:solidFill>
              </a:rPr>
              <a:t>all the way to Calvary. </a:t>
            </a:r>
            <a:br>
              <a:rPr lang="en-US" sz="3600" dirty="0" smtClean="0">
                <a:solidFill>
                  <a:schemeClr val="bg1"/>
                </a:solidFill>
              </a:rPr>
            </a:br>
            <a:r>
              <a:rPr lang="zh-TW" altLang="en-US" sz="3600" dirty="0" smtClean="0">
                <a:solidFill>
                  <a:schemeClr val="bg1"/>
                </a:solidFill>
                <a:latin typeface="標楷體" pitchFamily="65" charset="-120"/>
                <a:ea typeface="標楷體" pitchFamily="65" charset="-120"/>
              </a:rPr>
              <a:t>行過多勒羅沙道路，</a:t>
            </a:r>
            <a:endParaRPr lang="en-US" altLang="zh-TW" sz="3600" dirty="0" smtClean="0">
              <a:solidFill>
                <a:schemeClr val="bg1"/>
              </a:solidFill>
              <a:latin typeface="標楷體" pitchFamily="65" charset="-120"/>
              <a:ea typeface="標楷體" pitchFamily="65" charset="-120"/>
            </a:endParaRPr>
          </a:p>
          <a:p>
            <a:pPr marL="0" indent="0">
              <a:spcBef>
                <a:spcPts val="0"/>
              </a:spcBef>
              <a:buNone/>
            </a:pPr>
            <a:r>
              <a:rPr lang="zh-TW" altLang="en-US" sz="3600" dirty="0" smtClean="0">
                <a:solidFill>
                  <a:schemeClr val="bg1"/>
                </a:solidFill>
                <a:latin typeface="標楷體" pitchFamily="65" charset="-120"/>
                <a:ea typeface="標楷體" pitchFamily="65" charset="-120"/>
              </a:rPr>
              <a:t>一路到抵各各他</a:t>
            </a:r>
            <a:r>
              <a:rPr lang="en-US" altLang="zh-TW" sz="3600" dirty="0" smtClean="0">
                <a:solidFill>
                  <a:schemeClr val="bg1"/>
                </a:solidFill>
                <a:latin typeface="標楷體" pitchFamily="65" charset="-120"/>
                <a:ea typeface="標楷體" pitchFamily="65" charset="-120"/>
              </a:rPr>
              <a:t>.</a:t>
            </a:r>
            <a:r>
              <a:rPr lang="en-US" sz="3600" dirty="0" smtClean="0">
                <a:solidFill>
                  <a:schemeClr val="bg1"/>
                </a:solidFill>
                <a:latin typeface="標楷體" pitchFamily="65" charset="-120"/>
                <a:ea typeface="標楷體" pitchFamily="65" charset="-120"/>
              </a:rPr>
              <a:t>  </a:t>
            </a:r>
          </a:p>
          <a:p>
            <a:endParaRPr lang="en-US" dirty="0">
              <a:solidFill>
                <a:schemeClr val="bg1"/>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444"/>
          <a:stretch/>
        </p:blipFill>
        <p:spPr bwMode="auto">
          <a:xfrm>
            <a:off x="457200" y="228600"/>
            <a:ext cx="4114800" cy="63202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67871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539552" y="908720"/>
            <a:ext cx="8229600" cy="4896544"/>
          </a:xfrm>
          <a:prstGeom prst="rect">
            <a:avLst/>
          </a:prstGeom>
          <a:solidFill>
            <a:schemeClr val="tx1"/>
          </a:solidFill>
        </p:spPr>
        <p:txBody>
          <a:bodyPr/>
          <a:lstStyle/>
          <a:p>
            <a:pPr fontAlgn="auto">
              <a:spcBef>
                <a:spcPct val="20000"/>
              </a:spcBef>
              <a:spcAft>
                <a:spcPts val="0"/>
              </a:spcAft>
              <a:buClr>
                <a:schemeClr val="tx1">
                  <a:shade val="95000"/>
                </a:schemeClr>
              </a:buClr>
              <a:buSzPct val="65000"/>
              <a:buFont typeface="Wingdings 2"/>
              <a:buNone/>
              <a:defRPr/>
            </a:pPr>
            <a:r>
              <a:rPr lang="en-US" sz="3200" dirty="0">
                <a:solidFill>
                  <a:schemeClr val="bg1"/>
                </a:solidFill>
                <a:latin typeface="+mn-lt"/>
                <a:cs typeface="+mn-cs"/>
              </a:rPr>
              <a:t>As Jesus and His followers prepared to</a:t>
            </a:r>
          </a:p>
          <a:p>
            <a:pPr fontAlgn="auto">
              <a:spcBef>
                <a:spcPct val="20000"/>
              </a:spcBef>
              <a:spcAft>
                <a:spcPts val="0"/>
              </a:spcAft>
              <a:buClr>
                <a:schemeClr val="tx1">
                  <a:shade val="95000"/>
                </a:schemeClr>
              </a:buClr>
              <a:buSzPct val="65000"/>
              <a:buFont typeface="Wingdings 2"/>
              <a:buNone/>
              <a:defRPr/>
            </a:pPr>
            <a:r>
              <a:rPr lang="en-US" sz="3200" dirty="0">
                <a:solidFill>
                  <a:schemeClr val="bg1"/>
                </a:solidFill>
                <a:latin typeface="+mn-lt"/>
                <a:cs typeface="+mn-cs"/>
              </a:rPr>
              <a:t>enter Jerusalem for the Passover, the most </a:t>
            </a:r>
          </a:p>
          <a:p>
            <a:pPr fontAlgn="auto">
              <a:spcBef>
                <a:spcPct val="20000"/>
              </a:spcBef>
              <a:spcAft>
                <a:spcPts val="0"/>
              </a:spcAft>
              <a:buClr>
                <a:schemeClr val="tx1">
                  <a:shade val="95000"/>
                </a:schemeClr>
              </a:buClr>
              <a:buSzPct val="65000"/>
              <a:buFont typeface="Wingdings 2"/>
              <a:buNone/>
              <a:defRPr/>
            </a:pPr>
            <a:r>
              <a:rPr lang="en-US" sz="3200" dirty="0">
                <a:solidFill>
                  <a:schemeClr val="bg1"/>
                </a:solidFill>
                <a:latin typeface="+mn-lt"/>
                <a:cs typeface="+mn-cs"/>
              </a:rPr>
              <a:t>holy of holidays, the words of the prophet </a:t>
            </a:r>
          </a:p>
          <a:p>
            <a:pPr fontAlgn="auto">
              <a:spcBef>
                <a:spcPct val="20000"/>
              </a:spcBef>
              <a:spcAft>
                <a:spcPts val="0"/>
              </a:spcAft>
              <a:buClr>
                <a:schemeClr val="tx1">
                  <a:shade val="95000"/>
                </a:schemeClr>
              </a:buClr>
              <a:buSzPct val="65000"/>
              <a:buFont typeface="Wingdings 2"/>
              <a:buNone/>
              <a:defRPr/>
            </a:pPr>
            <a:r>
              <a:rPr lang="en-US" sz="3200" dirty="0">
                <a:solidFill>
                  <a:schemeClr val="bg1"/>
                </a:solidFill>
                <a:latin typeface="+mn-lt"/>
                <a:cs typeface="+mn-cs"/>
              </a:rPr>
              <a:t>Zechariah were fulfilled in yet another </a:t>
            </a:r>
          </a:p>
          <a:p>
            <a:pPr fontAlgn="auto">
              <a:spcBef>
                <a:spcPct val="20000"/>
              </a:spcBef>
              <a:spcAft>
                <a:spcPts val="0"/>
              </a:spcAft>
              <a:buClr>
                <a:schemeClr val="tx1">
                  <a:shade val="95000"/>
                </a:schemeClr>
              </a:buClr>
              <a:buSzPct val="65000"/>
              <a:buFont typeface="Wingdings 2"/>
              <a:buNone/>
              <a:defRPr/>
            </a:pPr>
            <a:r>
              <a:rPr lang="en-US" sz="3200" dirty="0">
                <a:solidFill>
                  <a:schemeClr val="bg1"/>
                </a:solidFill>
                <a:latin typeface="+mn-lt"/>
                <a:cs typeface="+mn-cs"/>
              </a:rPr>
              <a:t>display of god’s plan for Jesus: </a:t>
            </a:r>
            <a:endParaRPr lang="en-US" sz="3200" dirty="0" smtClean="0">
              <a:solidFill>
                <a:schemeClr val="bg1"/>
              </a:solidFill>
              <a:latin typeface="+mn-lt"/>
              <a:cs typeface="+mn-cs"/>
            </a:endParaRPr>
          </a:p>
          <a:p>
            <a:pPr fontAlgn="auto">
              <a:spcBef>
                <a:spcPct val="20000"/>
              </a:spcBef>
              <a:spcAft>
                <a:spcPts val="0"/>
              </a:spcAft>
              <a:buClr>
                <a:schemeClr val="tx1">
                  <a:shade val="95000"/>
                </a:schemeClr>
              </a:buClr>
              <a:buSzPct val="65000"/>
              <a:buFont typeface="Wingdings 2"/>
              <a:buNone/>
              <a:defRPr/>
            </a:pPr>
            <a:r>
              <a:rPr lang="zh-TW" altLang="en-US" sz="3600" dirty="0" smtClean="0">
                <a:solidFill>
                  <a:schemeClr val="bg1"/>
                </a:solidFill>
                <a:latin typeface="標楷體" pitchFamily="65" charset="-120"/>
                <a:ea typeface="標楷體" pitchFamily="65" charset="-120"/>
                <a:cs typeface="+mn-cs"/>
              </a:rPr>
              <a:t>這</a:t>
            </a:r>
            <a:r>
              <a:rPr lang="zh-TW" altLang="en-US" sz="3600" dirty="0">
                <a:solidFill>
                  <a:schemeClr val="bg1"/>
                </a:solidFill>
                <a:latin typeface="標楷體" pitchFamily="65" charset="-120"/>
                <a:ea typeface="標楷體" pitchFamily="65" charset="-120"/>
                <a:cs typeface="+mn-cs"/>
              </a:rPr>
              <a:t>時耶穌</a:t>
            </a:r>
            <a:r>
              <a:rPr lang="zh-TW" altLang="en-US" sz="3600" dirty="0" smtClean="0">
                <a:solidFill>
                  <a:schemeClr val="bg1"/>
                </a:solidFill>
                <a:latin typeface="標楷體" pitchFamily="65" charset="-120"/>
                <a:ea typeface="標楷體" pitchFamily="65" charset="-120"/>
                <a:cs typeface="+mn-cs"/>
              </a:rPr>
              <a:t>與跟</a:t>
            </a:r>
            <a:r>
              <a:rPr lang="zh-TW" altLang="en-US" sz="3600" dirty="0">
                <a:solidFill>
                  <a:schemeClr val="bg1"/>
                </a:solidFill>
                <a:latin typeface="標楷體" pitchFamily="65" charset="-120"/>
                <a:ea typeface="標楷體" pitchFamily="65" charset="-120"/>
                <a:cs typeface="+mn-cs"/>
              </a:rPr>
              <a:t>隨祂的人欲入耶路撒冷準備踰越節，是</a:t>
            </a:r>
            <a:r>
              <a:rPr lang="zh-TW" altLang="en-US" sz="3600" dirty="0" smtClean="0">
                <a:solidFill>
                  <a:schemeClr val="bg1"/>
                </a:solidFill>
                <a:latin typeface="標楷體" pitchFamily="65" charset="-120"/>
                <a:ea typeface="標楷體" pitchFamily="65" charset="-120"/>
                <a:cs typeface="+mn-cs"/>
              </a:rPr>
              <a:t>最神</a:t>
            </a:r>
            <a:r>
              <a:rPr lang="zh-TW" altLang="en-US" sz="3600" dirty="0">
                <a:solidFill>
                  <a:schemeClr val="bg1"/>
                </a:solidFill>
                <a:latin typeface="標楷體" pitchFamily="65" charset="-120"/>
                <a:ea typeface="標楷體" pitchFamily="65" charset="-120"/>
                <a:cs typeface="+mn-cs"/>
              </a:rPr>
              <a:t>聖的日，是照先知撒迦利亞所講欲成全</a:t>
            </a:r>
            <a:r>
              <a:rPr lang="zh-TW" altLang="en-US" sz="3600" dirty="0" smtClean="0">
                <a:solidFill>
                  <a:schemeClr val="bg1"/>
                </a:solidFill>
                <a:latin typeface="標楷體" pitchFamily="65" charset="-120"/>
                <a:ea typeface="標楷體" pitchFamily="65" charset="-120"/>
                <a:cs typeface="+mn-cs"/>
              </a:rPr>
              <a:t>上帝</a:t>
            </a:r>
            <a:r>
              <a:rPr lang="zh-TW" altLang="en-US" sz="3600" dirty="0">
                <a:solidFill>
                  <a:schemeClr val="bg1"/>
                </a:solidFill>
                <a:latin typeface="標楷體" pitchFamily="65" charset="-120"/>
                <a:ea typeface="標楷體" pitchFamily="65" charset="-120"/>
                <a:cs typeface="+mn-cs"/>
              </a:rPr>
              <a:t>佇耶穌的計劃</a:t>
            </a:r>
            <a:r>
              <a:rPr lang="en-US" altLang="zh-TW" sz="3600" dirty="0">
                <a:solidFill>
                  <a:schemeClr val="bg1"/>
                </a:solidFill>
                <a:latin typeface="標楷體" pitchFamily="65" charset="-120"/>
                <a:ea typeface="標楷體" pitchFamily="65" charset="-120"/>
                <a:cs typeface="+mn-cs"/>
              </a:rPr>
              <a:t>.</a:t>
            </a:r>
            <a:r>
              <a:rPr lang="en-US" sz="3600" dirty="0">
                <a:latin typeface="+mn-lt"/>
                <a:cs typeface="+mn-cs"/>
              </a:rPr>
              <a:t/>
            </a:r>
            <a:br>
              <a:rPr lang="en-US" sz="3600" dirty="0">
                <a:latin typeface="+mn-lt"/>
                <a:cs typeface="+mn-cs"/>
              </a:rPr>
            </a:br>
            <a:endParaRPr lang="en-US" sz="3600" dirty="0">
              <a:latin typeface="+mn-lt"/>
              <a:cs typeface="+mn-cs"/>
            </a:endParaRPr>
          </a:p>
        </p:txBody>
      </p:sp>
    </p:spTree>
    <p:extLst>
      <p:ext uri="{BB962C8B-B14F-4D97-AF65-F5344CB8AC3E}">
        <p14:creationId xmlns:p14="http://schemas.microsoft.com/office/powerpoint/2010/main" val="10883248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82"/>
            <a:ext cx="9144000" cy="686301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447800" y="83187"/>
            <a:ext cx="7436224" cy="6705600"/>
          </a:xfrm>
        </p:spPr>
        <p:txBody>
          <a:bodyPr>
            <a:normAutofit fontScale="77500" lnSpcReduction="20000"/>
          </a:bodyPr>
          <a:lstStyle/>
          <a:p>
            <a:pPr marL="0" indent="0" algn="r">
              <a:lnSpc>
                <a:spcPct val="120000"/>
              </a:lnSpc>
              <a:spcBef>
                <a:spcPts val="0"/>
              </a:spcBef>
              <a:buNone/>
            </a:pPr>
            <a:r>
              <a:rPr lang="en-US" sz="4600" dirty="0">
                <a:solidFill>
                  <a:schemeClr val="bg1"/>
                </a:solidFill>
                <a:effectLst>
                  <a:outerShdw blurRad="38100" dist="38100" dir="2700000" algn="tl">
                    <a:srgbClr val="000000">
                      <a:alpha val="43137"/>
                    </a:srgbClr>
                  </a:outerShdw>
                </a:effectLst>
              </a:rPr>
              <a:t>He was </a:t>
            </a:r>
            <a:r>
              <a:rPr lang="en-US" sz="4600" dirty="0" smtClean="0">
                <a:solidFill>
                  <a:schemeClr val="bg1"/>
                </a:solidFill>
                <a:effectLst>
                  <a:outerShdw blurRad="38100" dist="38100" dir="2700000" algn="tl">
                    <a:srgbClr val="000000">
                      <a:alpha val="43137"/>
                    </a:srgbClr>
                  </a:outerShdw>
                </a:effectLst>
              </a:rPr>
              <a:t>bleeding </a:t>
            </a:r>
            <a:r>
              <a:rPr lang="en-US" sz="4600" dirty="0">
                <a:solidFill>
                  <a:schemeClr val="bg1"/>
                </a:solidFill>
                <a:effectLst>
                  <a:outerShdw blurRad="38100" dist="38100" dir="2700000" algn="tl">
                    <a:srgbClr val="000000">
                      <a:alpha val="43137"/>
                    </a:srgbClr>
                  </a:outerShdw>
                </a:effectLst>
              </a:rPr>
              <a:t>from a </a:t>
            </a:r>
            <a:r>
              <a:rPr lang="en-US" sz="4600" dirty="0" smtClean="0">
                <a:solidFill>
                  <a:schemeClr val="bg1"/>
                </a:solidFill>
                <a:effectLst>
                  <a:outerShdw blurRad="38100" dist="38100" dir="2700000" algn="tl">
                    <a:srgbClr val="000000">
                      <a:alpha val="43137"/>
                    </a:srgbClr>
                  </a:outerShdw>
                </a:effectLst>
              </a:rPr>
              <a:t>beating.</a:t>
            </a:r>
          </a:p>
          <a:p>
            <a:pPr marL="0" indent="0" algn="r">
              <a:lnSpc>
                <a:spcPct val="120000"/>
              </a:lnSpc>
              <a:spcBef>
                <a:spcPts val="0"/>
              </a:spcBef>
              <a:buNone/>
            </a:pPr>
            <a:r>
              <a:rPr lang="en-US" sz="4600" dirty="0" smtClean="0">
                <a:solidFill>
                  <a:schemeClr val="bg1"/>
                </a:solidFill>
                <a:effectLst>
                  <a:outerShdw blurRad="38100" dist="38100" dir="2700000" algn="tl">
                    <a:srgbClr val="000000">
                      <a:alpha val="43137"/>
                    </a:srgbClr>
                  </a:outerShdw>
                </a:effectLst>
              </a:rPr>
              <a:t>There </a:t>
            </a:r>
            <a:r>
              <a:rPr lang="en-US" sz="4600" dirty="0">
                <a:solidFill>
                  <a:schemeClr val="bg1"/>
                </a:solidFill>
                <a:effectLst>
                  <a:outerShdw blurRad="38100" dist="38100" dir="2700000" algn="tl">
                    <a:srgbClr val="000000">
                      <a:alpha val="43137"/>
                    </a:srgbClr>
                  </a:outerShdw>
                </a:effectLst>
              </a:rPr>
              <a:t>were stripes </a:t>
            </a:r>
            <a:r>
              <a:rPr lang="en-US" sz="4600" dirty="0" smtClean="0">
                <a:solidFill>
                  <a:schemeClr val="bg1"/>
                </a:solidFill>
                <a:effectLst>
                  <a:outerShdw blurRad="38100" dist="38100" dir="2700000" algn="tl">
                    <a:srgbClr val="000000">
                      <a:alpha val="43137"/>
                    </a:srgbClr>
                  </a:outerShdw>
                </a:effectLst>
              </a:rPr>
              <a:t>upon </a:t>
            </a:r>
            <a:r>
              <a:rPr lang="en-US" sz="4600" dirty="0">
                <a:solidFill>
                  <a:schemeClr val="bg1"/>
                </a:solidFill>
                <a:effectLst>
                  <a:outerShdw blurRad="38100" dist="38100" dir="2700000" algn="tl">
                    <a:srgbClr val="000000">
                      <a:alpha val="43137"/>
                    </a:srgbClr>
                  </a:outerShdw>
                </a:effectLst>
              </a:rPr>
              <a:t>His </a:t>
            </a:r>
            <a:r>
              <a:rPr lang="en-US" sz="4600" dirty="0" smtClean="0">
                <a:solidFill>
                  <a:schemeClr val="bg1"/>
                </a:solidFill>
                <a:effectLst>
                  <a:outerShdw blurRad="38100" dist="38100" dir="2700000" algn="tl">
                    <a:srgbClr val="000000">
                      <a:alpha val="43137"/>
                    </a:srgbClr>
                  </a:outerShdw>
                </a:effectLst>
              </a:rPr>
              <a:t>back, </a:t>
            </a:r>
          </a:p>
          <a:p>
            <a:pPr marL="0" indent="0" algn="r">
              <a:lnSpc>
                <a:spcPct val="120000"/>
              </a:lnSpc>
              <a:spcBef>
                <a:spcPts val="0"/>
              </a:spcBef>
              <a:buNone/>
            </a:pPr>
            <a:r>
              <a:rPr lang="en-US" sz="4600" dirty="0" smtClean="0">
                <a:solidFill>
                  <a:schemeClr val="bg1"/>
                </a:solidFill>
                <a:effectLst>
                  <a:outerShdw blurRad="38100" dist="38100" dir="2700000" algn="tl">
                    <a:srgbClr val="000000">
                      <a:alpha val="43137"/>
                    </a:srgbClr>
                  </a:outerShdw>
                </a:effectLst>
              </a:rPr>
              <a:t>And He wore a crown </a:t>
            </a:r>
          </a:p>
          <a:p>
            <a:pPr marL="0" indent="0" algn="r">
              <a:lnSpc>
                <a:spcPct val="120000"/>
              </a:lnSpc>
              <a:spcBef>
                <a:spcPts val="0"/>
              </a:spcBef>
              <a:buNone/>
            </a:pPr>
            <a:r>
              <a:rPr lang="en-US" sz="4600" dirty="0" smtClean="0">
                <a:solidFill>
                  <a:schemeClr val="bg1"/>
                </a:solidFill>
                <a:effectLst>
                  <a:outerShdw blurRad="38100" dist="38100" dir="2700000" algn="tl">
                    <a:srgbClr val="000000">
                      <a:alpha val="43137"/>
                    </a:srgbClr>
                  </a:outerShdw>
                </a:effectLst>
              </a:rPr>
              <a:t>of </a:t>
            </a:r>
            <a:r>
              <a:rPr lang="en-US" sz="4600" dirty="0">
                <a:solidFill>
                  <a:schemeClr val="bg1"/>
                </a:solidFill>
                <a:effectLst>
                  <a:outerShdw blurRad="38100" dist="38100" dir="2700000" algn="tl">
                    <a:srgbClr val="000000">
                      <a:alpha val="43137"/>
                    </a:srgbClr>
                  </a:outerShdw>
                </a:effectLst>
              </a:rPr>
              <a:t>thorns </a:t>
            </a:r>
            <a:r>
              <a:rPr lang="en-US" sz="4600" dirty="0" smtClean="0">
                <a:solidFill>
                  <a:schemeClr val="bg1"/>
                </a:solidFill>
                <a:effectLst>
                  <a:outerShdw blurRad="38100" dist="38100" dir="2700000" algn="tl">
                    <a:srgbClr val="000000">
                      <a:alpha val="43137"/>
                    </a:srgbClr>
                  </a:outerShdw>
                </a:effectLst>
              </a:rPr>
              <a:t>upon </a:t>
            </a:r>
            <a:r>
              <a:rPr lang="en-US" sz="4600" dirty="0">
                <a:solidFill>
                  <a:schemeClr val="bg1"/>
                </a:solidFill>
                <a:effectLst>
                  <a:outerShdw blurRad="38100" dist="38100" dir="2700000" algn="tl">
                    <a:srgbClr val="000000">
                      <a:alpha val="43137"/>
                    </a:srgbClr>
                  </a:outerShdw>
                </a:effectLst>
              </a:rPr>
              <a:t>His head</a:t>
            </a:r>
            <a:r>
              <a:rPr lang="en-US" sz="4600" dirty="0" smtClean="0">
                <a:solidFill>
                  <a:schemeClr val="bg1"/>
                </a:solidFill>
                <a:effectLst>
                  <a:outerShdw blurRad="38100" dist="38100" dir="2700000" algn="tl">
                    <a:srgbClr val="000000">
                      <a:alpha val="43137"/>
                    </a:srgbClr>
                  </a:outerShdw>
                </a:effectLst>
              </a:rPr>
              <a:t>,</a:t>
            </a:r>
          </a:p>
          <a:p>
            <a:pPr marL="0" indent="0" algn="r">
              <a:lnSpc>
                <a:spcPct val="120000"/>
              </a:lnSpc>
              <a:spcBef>
                <a:spcPts val="0"/>
              </a:spcBef>
              <a:buNone/>
            </a:pPr>
            <a:r>
              <a:rPr lang="en-US" sz="4600" dirty="0">
                <a:solidFill>
                  <a:schemeClr val="bg1"/>
                </a:solidFill>
                <a:effectLst>
                  <a:outerShdw blurRad="38100" dist="38100" dir="2700000" algn="tl">
                    <a:srgbClr val="000000">
                      <a:alpha val="43137"/>
                    </a:srgbClr>
                  </a:outerShdw>
                </a:effectLst>
              </a:rPr>
              <a:t> </a:t>
            </a:r>
            <a:r>
              <a:rPr lang="en-US" sz="4600" dirty="0" smtClean="0">
                <a:solidFill>
                  <a:schemeClr val="bg1"/>
                </a:solidFill>
                <a:effectLst>
                  <a:outerShdw blurRad="38100" dist="38100" dir="2700000" algn="tl">
                    <a:srgbClr val="000000">
                      <a:alpha val="43137"/>
                    </a:srgbClr>
                  </a:outerShdw>
                </a:effectLst>
              </a:rPr>
              <a:t>And He bore with every step.</a:t>
            </a:r>
          </a:p>
          <a:p>
            <a:pPr marL="0" indent="0" algn="r">
              <a:lnSpc>
                <a:spcPct val="120000"/>
              </a:lnSpc>
              <a:spcBef>
                <a:spcPts val="0"/>
              </a:spcBef>
              <a:buNone/>
            </a:pPr>
            <a:r>
              <a:rPr lang="en-US" sz="4600" dirty="0" smtClean="0">
                <a:solidFill>
                  <a:schemeClr val="bg1"/>
                </a:solidFill>
                <a:effectLst>
                  <a:outerShdw blurRad="38100" dist="38100" dir="2700000" algn="tl">
                    <a:srgbClr val="000000">
                      <a:alpha val="43137"/>
                    </a:srgbClr>
                  </a:outerShdw>
                </a:effectLst>
              </a:rPr>
              <a:t>The scorn of those </a:t>
            </a:r>
          </a:p>
          <a:p>
            <a:pPr marL="0" indent="0" algn="r">
              <a:lnSpc>
                <a:spcPct val="120000"/>
              </a:lnSpc>
              <a:spcBef>
                <a:spcPts val="0"/>
              </a:spcBef>
              <a:buNone/>
            </a:pPr>
            <a:r>
              <a:rPr lang="en-US" sz="4600" dirty="0" smtClean="0">
                <a:solidFill>
                  <a:schemeClr val="bg1"/>
                </a:solidFill>
                <a:effectLst>
                  <a:outerShdw blurRad="38100" dist="38100" dir="2700000" algn="tl">
                    <a:srgbClr val="000000">
                      <a:alpha val="43137"/>
                    </a:srgbClr>
                  </a:outerShdw>
                </a:effectLst>
              </a:rPr>
              <a:t>who cried out for His death. </a:t>
            </a:r>
            <a:r>
              <a:rPr lang="en-US" sz="4600" dirty="0">
                <a:solidFill>
                  <a:schemeClr val="bg1"/>
                </a:solidFill>
                <a:effectLst>
                  <a:outerShdw blurRad="38100" dist="38100" dir="2700000" algn="tl">
                    <a:srgbClr val="000000">
                      <a:alpha val="43137"/>
                    </a:srgbClr>
                  </a:outerShdw>
                </a:effectLst>
              </a:rPr>
              <a:t/>
            </a:r>
            <a:br>
              <a:rPr lang="en-US" sz="4600" dirty="0">
                <a:solidFill>
                  <a:schemeClr val="bg1"/>
                </a:solidFill>
                <a:effectLst>
                  <a:outerShdw blurRad="38100" dist="38100" dir="2700000" algn="tl">
                    <a:srgbClr val="000000">
                      <a:alpha val="43137"/>
                    </a:srgbClr>
                  </a:outerShdw>
                </a:effectLst>
              </a:rPr>
            </a:br>
            <a:r>
              <a:rPr lang="zh-TW" altLang="en-US" sz="4600" dirty="0" smtClean="0">
                <a:solidFill>
                  <a:schemeClr val="bg1"/>
                </a:solidFill>
                <a:effectLst>
                  <a:outerShdw blurRad="38100" dist="38100" dir="2700000" algn="tl">
                    <a:srgbClr val="000000">
                      <a:alpha val="43137"/>
                    </a:srgbClr>
                  </a:outerShdw>
                </a:effectLst>
                <a:latin typeface="標楷體" pitchFamily="65" charset="-120"/>
                <a:ea typeface="標楷體" pitchFamily="65" charset="-120"/>
              </a:rPr>
              <a:t>祂受鞭打血流不止</a:t>
            </a:r>
            <a:endParaRPr lang="en-US" altLang="zh-TW" sz="4600" dirty="0" smtClean="0">
              <a:solidFill>
                <a:schemeClr val="bg1"/>
              </a:solidFill>
              <a:effectLst>
                <a:outerShdw blurRad="38100" dist="38100" dir="2700000" algn="tl">
                  <a:srgbClr val="000000">
                    <a:alpha val="43137"/>
                  </a:srgbClr>
                </a:outerShdw>
              </a:effectLst>
              <a:latin typeface="標楷體" pitchFamily="65" charset="-120"/>
              <a:ea typeface="標楷體" pitchFamily="65" charset="-120"/>
            </a:endParaRPr>
          </a:p>
          <a:p>
            <a:pPr marL="0" indent="0" algn="r">
              <a:lnSpc>
                <a:spcPct val="120000"/>
              </a:lnSpc>
              <a:spcBef>
                <a:spcPts val="0"/>
              </a:spcBef>
              <a:buNone/>
            </a:pPr>
            <a:r>
              <a:rPr lang="zh-TW" altLang="en-US" sz="4600" dirty="0" smtClean="0">
                <a:solidFill>
                  <a:schemeClr val="bg1"/>
                </a:solidFill>
                <a:effectLst>
                  <a:outerShdw blurRad="38100" dist="38100" dir="2700000" algn="tl">
                    <a:srgbClr val="000000">
                      <a:alpha val="43137"/>
                    </a:srgbClr>
                  </a:outerShdw>
                </a:effectLst>
                <a:latin typeface="標楷體" pitchFamily="65" charset="-120"/>
                <a:ea typeface="標楷體" pitchFamily="65" charset="-120"/>
              </a:rPr>
              <a:t>身驅滿滿受傷痕</a:t>
            </a:r>
            <a:endParaRPr lang="en-US" altLang="zh-TW" sz="4600" dirty="0" smtClean="0">
              <a:solidFill>
                <a:schemeClr val="bg1"/>
              </a:solidFill>
              <a:effectLst>
                <a:outerShdw blurRad="38100" dist="38100" dir="2700000" algn="tl">
                  <a:srgbClr val="000000">
                    <a:alpha val="43137"/>
                  </a:srgbClr>
                </a:outerShdw>
              </a:effectLst>
              <a:latin typeface="標楷體" pitchFamily="65" charset="-120"/>
              <a:ea typeface="標楷體" pitchFamily="65" charset="-120"/>
            </a:endParaRPr>
          </a:p>
          <a:p>
            <a:pPr marL="0" indent="0" algn="r">
              <a:lnSpc>
                <a:spcPct val="120000"/>
              </a:lnSpc>
              <a:spcBef>
                <a:spcPts val="0"/>
              </a:spcBef>
              <a:buNone/>
            </a:pPr>
            <a:r>
              <a:rPr lang="zh-TW" altLang="en-US" sz="4600" dirty="0" smtClean="0">
                <a:solidFill>
                  <a:schemeClr val="bg1"/>
                </a:solidFill>
                <a:effectLst>
                  <a:outerShdw blurRad="38100" dist="38100" dir="2700000" algn="tl">
                    <a:srgbClr val="000000">
                      <a:alpha val="43137"/>
                    </a:srgbClr>
                  </a:outerShdw>
                </a:effectLst>
                <a:latin typeface="標楷體" pitchFamily="65" charset="-120"/>
                <a:ea typeface="標楷體" pitchFamily="65" charset="-120"/>
              </a:rPr>
              <a:t>祂的頭殼頂戴荊仔的冕旒</a:t>
            </a:r>
            <a:endParaRPr lang="en-US" altLang="zh-TW" sz="4600" dirty="0" smtClean="0">
              <a:solidFill>
                <a:schemeClr val="bg1"/>
              </a:solidFill>
              <a:effectLst>
                <a:outerShdw blurRad="38100" dist="38100" dir="2700000" algn="tl">
                  <a:srgbClr val="000000">
                    <a:alpha val="43137"/>
                  </a:srgbClr>
                </a:outerShdw>
              </a:effectLst>
              <a:latin typeface="標楷體" pitchFamily="65" charset="-120"/>
              <a:ea typeface="標楷體" pitchFamily="65" charset="-120"/>
            </a:endParaRPr>
          </a:p>
          <a:p>
            <a:pPr marL="0" indent="0" algn="r">
              <a:lnSpc>
                <a:spcPct val="120000"/>
              </a:lnSpc>
              <a:spcBef>
                <a:spcPts val="0"/>
              </a:spcBef>
              <a:buNone/>
            </a:pPr>
            <a:r>
              <a:rPr lang="zh-TW" altLang="en-US" sz="4600" dirty="0" smtClean="0">
                <a:solidFill>
                  <a:schemeClr val="bg1"/>
                </a:solidFill>
                <a:effectLst>
                  <a:outerShdw blurRad="38100" dist="38100" dir="2700000" algn="tl">
                    <a:srgbClr val="000000">
                      <a:alpha val="43137"/>
                    </a:srgbClr>
                  </a:outerShdw>
                </a:effectLst>
                <a:latin typeface="標楷體" pitchFamily="65" charset="-120"/>
                <a:ea typeface="標楷體" pitchFamily="65" charset="-120"/>
              </a:rPr>
              <a:t>每一步攏得承受</a:t>
            </a:r>
            <a:endParaRPr lang="en-US" altLang="zh-TW" sz="4600" dirty="0">
              <a:solidFill>
                <a:schemeClr val="bg1"/>
              </a:solidFill>
              <a:effectLst>
                <a:outerShdw blurRad="38100" dist="38100" dir="2700000" algn="tl">
                  <a:srgbClr val="000000">
                    <a:alpha val="43137"/>
                  </a:srgbClr>
                </a:outerShdw>
              </a:effectLst>
              <a:latin typeface="標楷體" pitchFamily="65" charset="-120"/>
              <a:ea typeface="標楷體" pitchFamily="65" charset="-120"/>
            </a:endParaRPr>
          </a:p>
          <a:p>
            <a:pPr marL="0" indent="0" algn="r">
              <a:lnSpc>
                <a:spcPct val="120000"/>
              </a:lnSpc>
              <a:spcBef>
                <a:spcPts val="0"/>
              </a:spcBef>
              <a:buNone/>
            </a:pPr>
            <a:r>
              <a:rPr lang="zh-TW" altLang="en-US" sz="4600" dirty="0" smtClean="0">
                <a:solidFill>
                  <a:schemeClr val="bg1"/>
                </a:solidFill>
                <a:effectLst>
                  <a:outerShdw blurRad="38100" dist="38100" dir="2700000" algn="tl">
                    <a:srgbClr val="000000">
                      <a:alpha val="43137"/>
                    </a:srgbClr>
                  </a:outerShdw>
                </a:effectLst>
                <a:latin typeface="標楷體" pitchFamily="65" charset="-120"/>
                <a:ea typeface="標楷體" pitchFamily="65" charset="-120"/>
              </a:rPr>
              <a:t>要釘死祂的人在譏刺</a:t>
            </a:r>
            <a:endParaRPr lang="en-US" dirty="0"/>
          </a:p>
        </p:txBody>
      </p:sp>
    </p:spTree>
    <p:extLst>
      <p:ext uri="{BB962C8B-B14F-4D97-AF65-F5344CB8AC3E}">
        <p14:creationId xmlns:p14="http://schemas.microsoft.com/office/powerpoint/2010/main" val="28602136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3072"/>
          <a:stretch/>
        </p:blipFill>
        <p:spPr bwMode="auto">
          <a:xfrm flipH="1">
            <a:off x="76200" y="76200"/>
            <a:ext cx="8839200" cy="2362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219635" y="2362200"/>
            <a:ext cx="8686800" cy="4229100"/>
          </a:xfrm>
        </p:spPr>
        <p:txBody>
          <a:bodyPr>
            <a:normAutofit lnSpcReduction="10000"/>
          </a:bodyPr>
          <a:lstStyle/>
          <a:p>
            <a:pPr marL="0" indent="0" algn="ctr">
              <a:spcBef>
                <a:spcPts val="0"/>
              </a:spcBef>
              <a:buNone/>
            </a:pPr>
            <a:r>
              <a:rPr lang="en-US" sz="3400" dirty="0" smtClean="0">
                <a:solidFill>
                  <a:schemeClr val="bg1"/>
                </a:solidFill>
                <a:latin typeface="Times New Roman" pitchFamily="18" charset="0"/>
                <a:cs typeface="Times New Roman" pitchFamily="18" charset="0"/>
              </a:rPr>
              <a:t>Down the Via Dolorosa</a:t>
            </a:r>
            <a:r>
              <a:rPr lang="zh-TW" altLang="en-US" sz="3400" dirty="0">
                <a:solidFill>
                  <a:schemeClr val="bg1"/>
                </a:solidFill>
                <a:latin typeface="Times New Roman" pitchFamily="18" charset="0"/>
                <a:cs typeface="Times New Roman" pitchFamily="18" charset="0"/>
              </a:rPr>
              <a:t> </a:t>
            </a:r>
            <a:endParaRPr lang="en-US" altLang="zh-TW" sz="3400" dirty="0" smtClean="0">
              <a:solidFill>
                <a:schemeClr val="bg1"/>
              </a:solidFill>
              <a:latin typeface="Times New Roman" pitchFamily="18" charset="0"/>
              <a:cs typeface="Times New Roman" pitchFamily="18" charset="0"/>
            </a:endParaRPr>
          </a:p>
          <a:p>
            <a:pPr marL="0" indent="0" algn="ctr">
              <a:spcBef>
                <a:spcPts val="0"/>
              </a:spcBef>
              <a:buNone/>
            </a:pPr>
            <a:r>
              <a:rPr lang="en-US" sz="3400" dirty="0" smtClean="0">
                <a:solidFill>
                  <a:schemeClr val="bg1"/>
                </a:solidFill>
                <a:latin typeface="Times New Roman" pitchFamily="18" charset="0"/>
                <a:cs typeface="Times New Roman" pitchFamily="18" charset="0"/>
              </a:rPr>
              <a:t>called </a:t>
            </a:r>
            <a:r>
              <a:rPr lang="zh-TW" altLang="en-US" sz="3400" dirty="0" smtClean="0">
                <a:solidFill>
                  <a:schemeClr val="bg1"/>
                </a:solidFill>
                <a:latin typeface="Times New Roman" pitchFamily="18" charset="0"/>
                <a:cs typeface="Times New Roman" pitchFamily="18" charset="0"/>
              </a:rPr>
              <a:t> </a:t>
            </a:r>
            <a:r>
              <a:rPr lang="en-US" sz="3400" dirty="0" smtClean="0">
                <a:solidFill>
                  <a:schemeClr val="bg1"/>
                </a:solidFill>
                <a:latin typeface="Times New Roman" pitchFamily="18" charset="0"/>
                <a:cs typeface="Times New Roman" pitchFamily="18" charset="0"/>
              </a:rPr>
              <a:t>“the </a:t>
            </a:r>
            <a:r>
              <a:rPr lang="en-US" sz="3400" dirty="0">
                <a:solidFill>
                  <a:schemeClr val="bg1"/>
                </a:solidFill>
                <a:latin typeface="Times New Roman" pitchFamily="18" charset="0"/>
                <a:cs typeface="Times New Roman" pitchFamily="18" charset="0"/>
              </a:rPr>
              <a:t>Way </a:t>
            </a:r>
            <a:r>
              <a:rPr lang="en-US" sz="3400" dirty="0" smtClean="0">
                <a:solidFill>
                  <a:schemeClr val="bg1"/>
                </a:solidFill>
                <a:latin typeface="Times New Roman" pitchFamily="18" charset="0"/>
                <a:cs typeface="Times New Roman" pitchFamily="18" charset="0"/>
              </a:rPr>
              <a:t>of</a:t>
            </a:r>
            <a:r>
              <a:rPr lang="zh-TW" altLang="en-US" sz="3400" dirty="0" smtClean="0">
                <a:solidFill>
                  <a:schemeClr val="bg1"/>
                </a:solidFill>
                <a:latin typeface="Times New Roman" pitchFamily="18" charset="0"/>
                <a:cs typeface="Times New Roman" pitchFamily="18" charset="0"/>
              </a:rPr>
              <a:t> </a:t>
            </a:r>
            <a:r>
              <a:rPr lang="en-US" sz="3400" dirty="0" smtClean="0">
                <a:solidFill>
                  <a:schemeClr val="bg1"/>
                </a:solidFill>
                <a:latin typeface="Times New Roman" pitchFamily="18" charset="0"/>
                <a:cs typeface="Times New Roman" pitchFamily="18" charset="0"/>
              </a:rPr>
              <a:t>Suffering</a:t>
            </a:r>
            <a:r>
              <a:rPr lang="en-US" sz="3400" dirty="0">
                <a:solidFill>
                  <a:schemeClr val="bg1"/>
                </a:solidFill>
                <a:latin typeface="Times New Roman" pitchFamily="18" charset="0"/>
                <a:cs typeface="Times New Roman" pitchFamily="18" charset="0"/>
              </a:rPr>
              <a:t>." </a:t>
            </a:r>
            <a:br>
              <a:rPr lang="en-US" sz="3400" dirty="0">
                <a:solidFill>
                  <a:schemeClr val="bg1"/>
                </a:solidFill>
                <a:latin typeface="Times New Roman" pitchFamily="18" charset="0"/>
                <a:cs typeface="Times New Roman" pitchFamily="18" charset="0"/>
              </a:rPr>
            </a:br>
            <a:r>
              <a:rPr lang="en-US" sz="3400" dirty="0" smtClean="0">
                <a:solidFill>
                  <a:schemeClr val="bg1"/>
                </a:solidFill>
                <a:latin typeface="Times New Roman" pitchFamily="18" charset="0"/>
                <a:cs typeface="Times New Roman" pitchFamily="18" charset="0"/>
              </a:rPr>
              <a:t>Like </a:t>
            </a:r>
            <a:r>
              <a:rPr lang="en-US" sz="3400" dirty="0">
                <a:solidFill>
                  <a:schemeClr val="bg1"/>
                </a:solidFill>
                <a:latin typeface="Times New Roman" pitchFamily="18" charset="0"/>
                <a:cs typeface="Times New Roman" pitchFamily="18" charset="0"/>
              </a:rPr>
              <a:t>a lamb came the </a:t>
            </a:r>
            <a:r>
              <a:rPr lang="en-US" sz="3400" dirty="0" smtClean="0">
                <a:solidFill>
                  <a:schemeClr val="bg1"/>
                </a:solidFill>
                <a:latin typeface="Times New Roman" pitchFamily="18" charset="0"/>
                <a:cs typeface="Times New Roman" pitchFamily="18" charset="0"/>
              </a:rPr>
              <a:t>Messiah</a:t>
            </a:r>
            <a:r>
              <a:rPr lang="en-US" sz="3400" dirty="0">
                <a:solidFill>
                  <a:schemeClr val="bg1"/>
                </a:solidFill>
                <a:latin typeface="Times New Roman" pitchFamily="18" charset="0"/>
                <a:cs typeface="Times New Roman" pitchFamily="18" charset="0"/>
              </a:rPr>
              <a:t>, </a:t>
            </a:r>
            <a:r>
              <a:rPr lang="en-US" sz="3400" dirty="0" smtClean="0">
                <a:solidFill>
                  <a:schemeClr val="bg1"/>
                </a:solidFill>
                <a:latin typeface="Times New Roman" pitchFamily="18" charset="0"/>
                <a:cs typeface="Times New Roman" pitchFamily="18" charset="0"/>
              </a:rPr>
              <a:t>Christ </a:t>
            </a:r>
            <a:r>
              <a:rPr lang="en-US" sz="3400" dirty="0">
                <a:solidFill>
                  <a:schemeClr val="bg1"/>
                </a:solidFill>
                <a:latin typeface="Times New Roman" pitchFamily="18" charset="0"/>
                <a:cs typeface="Times New Roman" pitchFamily="18" charset="0"/>
              </a:rPr>
              <a:t>the King. </a:t>
            </a:r>
            <a:br>
              <a:rPr lang="en-US" sz="3400" dirty="0">
                <a:solidFill>
                  <a:schemeClr val="bg1"/>
                </a:solidFill>
                <a:latin typeface="Times New Roman" pitchFamily="18" charset="0"/>
                <a:cs typeface="Times New Roman" pitchFamily="18" charset="0"/>
              </a:rPr>
            </a:br>
            <a:r>
              <a:rPr lang="en-US" sz="3400" dirty="0" smtClean="0">
                <a:solidFill>
                  <a:schemeClr val="bg1"/>
                </a:solidFill>
                <a:latin typeface="Times New Roman" pitchFamily="18" charset="0"/>
                <a:cs typeface="Times New Roman" pitchFamily="18" charset="0"/>
              </a:rPr>
              <a:t>But </a:t>
            </a:r>
            <a:r>
              <a:rPr lang="en-US" sz="3400" dirty="0">
                <a:solidFill>
                  <a:schemeClr val="bg1"/>
                </a:solidFill>
                <a:latin typeface="Times New Roman" pitchFamily="18" charset="0"/>
                <a:cs typeface="Times New Roman" pitchFamily="18" charset="0"/>
              </a:rPr>
              <a:t>He chose to walk that road </a:t>
            </a:r>
          </a:p>
          <a:p>
            <a:pPr marL="0" indent="0" algn="ctr">
              <a:spcBef>
                <a:spcPts val="0"/>
              </a:spcBef>
              <a:buNone/>
            </a:pPr>
            <a:r>
              <a:rPr lang="en-US" sz="3400" dirty="0" smtClean="0">
                <a:solidFill>
                  <a:schemeClr val="bg1"/>
                </a:solidFill>
                <a:latin typeface="Times New Roman" pitchFamily="18" charset="0"/>
                <a:cs typeface="Times New Roman" pitchFamily="18" charset="0"/>
              </a:rPr>
              <a:t>out </a:t>
            </a:r>
            <a:r>
              <a:rPr lang="en-US" sz="3400" dirty="0">
                <a:solidFill>
                  <a:schemeClr val="bg1"/>
                </a:solidFill>
                <a:latin typeface="Times New Roman" pitchFamily="18" charset="0"/>
                <a:cs typeface="Times New Roman" pitchFamily="18" charset="0"/>
              </a:rPr>
              <a:t>of his love for you and me. </a:t>
            </a:r>
            <a:endParaRPr lang="en-US" sz="3400" dirty="0" smtClean="0">
              <a:solidFill>
                <a:schemeClr val="bg1"/>
              </a:solidFill>
              <a:latin typeface="Times New Roman" pitchFamily="18" charset="0"/>
              <a:cs typeface="Times New Roman" pitchFamily="18" charset="0"/>
            </a:endParaRPr>
          </a:p>
          <a:p>
            <a:pPr marL="0" indent="0" algn="ctr">
              <a:spcBef>
                <a:spcPts val="0"/>
              </a:spcBef>
              <a:buNone/>
            </a:pPr>
            <a:r>
              <a:rPr lang="zh-TW" altLang="en-US" sz="3900" dirty="0" smtClean="0">
                <a:solidFill>
                  <a:schemeClr val="bg1"/>
                </a:solidFill>
                <a:latin typeface="標楷體" pitchFamily="65" charset="-120"/>
                <a:ea typeface="標楷體" pitchFamily="65" charset="-120"/>
              </a:rPr>
              <a:t>行過多勒羅沙道路，稱作受難的道路</a:t>
            </a:r>
            <a:r>
              <a:rPr lang="en-US" altLang="zh-TW" sz="3900" dirty="0" smtClean="0">
                <a:solidFill>
                  <a:schemeClr val="bg1"/>
                </a:solidFill>
                <a:latin typeface="標楷體" pitchFamily="65" charset="-120"/>
                <a:ea typeface="標楷體" pitchFamily="65" charset="-120"/>
              </a:rPr>
              <a:t>.</a:t>
            </a:r>
          </a:p>
          <a:p>
            <a:pPr marL="0" indent="0" algn="ctr">
              <a:spcBef>
                <a:spcPts val="0"/>
              </a:spcBef>
              <a:buNone/>
            </a:pPr>
            <a:r>
              <a:rPr lang="zh-TW" altLang="en-US" sz="3900" dirty="0" smtClean="0">
                <a:solidFill>
                  <a:schemeClr val="bg1"/>
                </a:solidFill>
                <a:latin typeface="標楷體" pitchFamily="65" charset="-120"/>
                <a:ea typeface="標楷體" pitchFamily="65" charset="-120"/>
              </a:rPr>
              <a:t>基督君王彌賽亞上帝羊羔</a:t>
            </a:r>
            <a:r>
              <a:rPr lang="en-US" altLang="zh-TW" sz="3900" dirty="0" smtClean="0">
                <a:solidFill>
                  <a:schemeClr val="bg1"/>
                </a:solidFill>
                <a:latin typeface="標楷體" pitchFamily="65" charset="-120"/>
                <a:ea typeface="標楷體" pitchFamily="65" charset="-120"/>
              </a:rPr>
              <a:t>.</a:t>
            </a:r>
          </a:p>
          <a:p>
            <a:pPr marL="0" indent="0" algn="ctr">
              <a:spcBef>
                <a:spcPts val="0"/>
              </a:spcBef>
              <a:buNone/>
            </a:pPr>
            <a:r>
              <a:rPr lang="zh-TW" altLang="en-US" sz="3900" dirty="0" smtClean="0">
                <a:solidFill>
                  <a:schemeClr val="bg1"/>
                </a:solidFill>
                <a:latin typeface="標楷體" pitchFamily="65" charset="-120"/>
                <a:ea typeface="標楷體" pitchFamily="65" charset="-120"/>
              </a:rPr>
              <a:t>祂選擇行這條路，是為著疼你和我</a:t>
            </a:r>
            <a:r>
              <a:rPr lang="en-US" altLang="zh-TW" sz="3900" dirty="0" smtClean="0">
                <a:solidFill>
                  <a:schemeClr val="bg1"/>
                </a:solidFill>
                <a:latin typeface="標楷體" pitchFamily="65" charset="-120"/>
                <a:ea typeface="標楷體" pitchFamily="65" charset="-120"/>
              </a:rPr>
              <a:t>.</a:t>
            </a:r>
            <a:endParaRPr lang="en-US" sz="3900" dirty="0"/>
          </a:p>
        </p:txBody>
      </p:sp>
    </p:spTree>
    <p:extLst>
      <p:ext uri="{BB962C8B-B14F-4D97-AF65-F5344CB8AC3E}">
        <p14:creationId xmlns:p14="http://schemas.microsoft.com/office/powerpoint/2010/main" val="32252060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lum bright="34000" contrast="36000"/>
            <a:extLst>
              <a:ext uri="{28A0092B-C50C-407E-A947-70E740481C1C}">
                <a14:useLocalDpi xmlns:a14="http://schemas.microsoft.com/office/drawing/2010/main" val="0"/>
              </a:ext>
            </a:extLst>
          </a:blip>
          <a:srcRect/>
          <a:stretch>
            <a:fillRect/>
          </a:stretch>
        </p:blipFill>
        <p:spPr bwMode="auto">
          <a:xfrm>
            <a:off x="-13447" y="0"/>
            <a:ext cx="915744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228600" y="26894"/>
            <a:ext cx="8229599" cy="6678706"/>
          </a:xfrm>
        </p:spPr>
        <p:txBody>
          <a:bodyPr>
            <a:noAutofit/>
          </a:bodyPr>
          <a:lstStyle/>
          <a:p>
            <a:pPr marL="0" indent="0" algn="r">
              <a:spcBef>
                <a:spcPts val="0"/>
              </a:spcBef>
              <a:buNone/>
            </a:pPr>
            <a:r>
              <a:rPr lang="en-US" sz="3600" dirty="0" smtClean="0">
                <a:latin typeface="Times New Roman" pitchFamily="18" charset="0"/>
                <a:ea typeface="標楷體" pitchFamily="65" charset="-120"/>
                <a:cs typeface="Times New Roman" pitchFamily="18" charset="0"/>
              </a:rPr>
              <a:t>The blood that would cleanse the souls </a:t>
            </a:r>
          </a:p>
          <a:p>
            <a:pPr marL="0" indent="0" algn="r">
              <a:spcBef>
                <a:spcPts val="0"/>
              </a:spcBef>
              <a:buNone/>
            </a:pPr>
            <a:r>
              <a:rPr lang="en-US" sz="3600" dirty="0" smtClean="0">
                <a:latin typeface="Times New Roman" pitchFamily="18" charset="0"/>
                <a:ea typeface="標楷體" pitchFamily="65" charset="-120"/>
                <a:cs typeface="Times New Roman" pitchFamily="18" charset="0"/>
              </a:rPr>
              <a:t>of all men</a:t>
            </a:r>
            <a:r>
              <a:rPr lang="en-US" sz="3600" dirty="0">
                <a:latin typeface="Times New Roman" pitchFamily="18" charset="0"/>
                <a:ea typeface="標楷體" pitchFamily="65" charset="-120"/>
                <a:cs typeface="Times New Roman" pitchFamily="18" charset="0"/>
              </a:rPr>
              <a:t> </a:t>
            </a:r>
            <a:r>
              <a:rPr lang="en-US" sz="3600" dirty="0" smtClean="0">
                <a:latin typeface="Times New Roman" pitchFamily="18" charset="0"/>
                <a:ea typeface="標楷體" pitchFamily="65" charset="-120"/>
                <a:cs typeface="Times New Roman" pitchFamily="18" charset="0"/>
              </a:rPr>
              <a:t>made its way through </a:t>
            </a:r>
          </a:p>
          <a:p>
            <a:pPr marL="0" indent="0" algn="r">
              <a:spcBef>
                <a:spcPts val="0"/>
              </a:spcBef>
              <a:buNone/>
            </a:pPr>
            <a:r>
              <a:rPr lang="en-US" sz="3600" dirty="0" smtClean="0">
                <a:latin typeface="Times New Roman" pitchFamily="18" charset="0"/>
                <a:ea typeface="標楷體" pitchFamily="65" charset="-120"/>
                <a:cs typeface="Times New Roman" pitchFamily="18" charset="0"/>
              </a:rPr>
              <a:t>the heart of Jerusalem.</a:t>
            </a:r>
            <a:br>
              <a:rPr lang="en-US" sz="3600" dirty="0" smtClean="0">
                <a:latin typeface="Times New Roman" pitchFamily="18" charset="0"/>
                <a:ea typeface="標楷體" pitchFamily="65" charset="-120"/>
                <a:cs typeface="Times New Roman" pitchFamily="18" charset="0"/>
              </a:rPr>
            </a:br>
            <a:r>
              <a:rPr lang="en-US" sz="3600" dirty="0" smtClean="0">
                <a:latin typeface="Times New Roman" pitchFamily="18" charset="0"/>
                <a:ea typeface="標楷體" pitchFamily="65" charset="-120"/>
                <a:cs typeface="Times New Roman" pitchFamily="18" charset="0"/>
              </a:rPr>
              <a:t>Down the Via Dolorosa</a:t>
            </a:r>
            <a:r>
              <a:rPr lang="zh-TW" altLang="en-US" sz="3600" dirty="0" smtClean="0">
                <a:latin typeface="Times New Roman" pitchFamily="18" charset="0"/>
                <a:ea typeface="標楷體" pitchFamily="65" charset="-120"/>
                <a:cs typeface="Times New Roman" pitchFamily="18" charset="0"/>
              </a:rPr>
              <a:t> </a:t>
            </a:r>
            <a:endParaRPr lang="en-US" altLang="zh-TW" sz="3600" dirty="0" smtClean="0">
              <a:latin typeface="Times New Roman" pitchFamily="18" charset="0"/>
              <a:ea typeface="標楷體" pitchFamily="65" charset="-120"/>
              <a:cs typeface="Times New Roman" pitchFamily="18" charset="0"/>
            </a:endParaRPr>
          </a:p>
          <a:p>
            <a:pPr marL="0" indent="0" algn="r">
              <a:spcBef>
                <a:spcPts val="0"/>
              </a:spcBef>
              <a:buNone/>
            </a:pPr>
            <a:r>
              <a:rPr lang="en-US" sz="3600" dirty="0" smtClean="0">
                <a:latin typeface="Times New Roman" pitchFamily="18" charset="0"/>
                <a:ea typeface="標楷體" pitchFamily="65" charset="-120"/>
                <a:cs typeface="Times New Roman" pitchFamily="18" charset="0"/>
              </a:rPr>
              <a:t>called </a:t>
            </a:r>
            <a:r>
              <a:rPr lang="zh-TW" altLang="en-US" sz="3600" dirty="0" smtClean="0">
                <a:latin typeface="Times New Roman" pitchFamily="18" charset="0"/>
                <a:ea typeface="標楷體" pitchFamily="65" charset="-120"/>
                <a:cs typeface="Times New Roman" pitchFamily="18" charset="0"/>
              </a:rPr>
              <a:t> </a:t>
            </a:r>
            <a:r>
              <a:rPr lang="en-US" sz="3600" dirty="0" smtClean="0">
                <a:latin typeface="Times New Roman" pitchFamily="18" charset="0"/>
                <a:ea typeface="標楷體" pitchFamily="65" charset="-120"/>
                <a:cs typeface="Times New Roman" pitchFamily="18" charset="0"/>
              </a:rPr>
              <a:t>“the </a:t>
            </a:r>
            <a:r>
              <a:rPr lang="en-US" sz="3600" dirty="0">
                <a:latin typeface="Times New Roman" pitchFamily="18" charset="0"/>
                <a:ea typeface="標楷體" pitchFamily="65" charset="-120"/>
                <a:cs typeface="Times New Roman" pitchFamily="18" charset="0"/>
              </a:rPr>
              <a:t>Way </a:t>
            </a:r>
            <a:r>
              <a:rPr lang="en-US" sz="3600" dirty="0" smtClean="0">
                <a:latin typeface="Times New Roman" pitchFamily="18" charset="0"/>
                <a:ea typeface="標楷體" pitchFamily="65" charset="-120"/>
                <a:cs typeface="Times New Roman" pitchFamily="18" charset="0"/>
              </a:rPr>
              <a:t>of</a:t>
            </a:r>
            <a:r>
              <a:rPr lang="zh-TW" altLang="en-US" sz="3600" dirty="0" smtClean="0">
                <a:latin typeface="Times New Roman" pitchFamily="18" charset="0"/>
                <a:ea typeface="標楷體" pitchFamily="65" charset="-120"/>
                <a:cs typeface="Times New Roman" pitchFamily="18" charset="0"/>
              </a:rPr>
              <a:t> </a:t>
            </a:r>
            <a:r>
              <a:rPr lang="en-US" sz="3600" dirty="0" smtClean="0">
                <a:latin typeface="Times New Roman" pitchFamily="18" charset="0"/>
                <a:ea typeface="標楷體" pitchFamily="65" charset="-120"/>
                <a:cs typeface="Times New Roman" pitchFamily="18" charset="0"/>
              </a:rPr>
              <a:t>Suffering</a:t>
            </a:r>
            <a:r>
              <a:rPr lang="en-US" sz="3600" dirty="0">
                <a:latin typeface="Times New Roman" pitchFamily="18" charset="0"/>
                <a:ea typeface="標楷體" pitchFamily="65" charset="-120"/>
                <a:cs typeface="Times New Roman" pitchFamily="18" charset="0"/>
              </a:rPr>
              <a:t>." </a:t>
            </a:r>
            <a:br>
              <a:rPr lang="en-US" sz="3600" dirty="0">
                <a:latin typeface="Times New Roman" pitchFamily="18" charset="0"/>
                <a:ea typeface="標楷體" pitchFamily="65" charset="-120"/>
                <a:cs typeface="Times New Roman" pitchFamily="18" charset="0"/>
              </a:rPr>
            </a:br>
            <a:r>
              <a:rPr lang="en-US" sz="3600" dirty="0" smtClean="0">
                <a:latin typeface="Times New Roman" pitchFamily="18" charset="0"/>
                <a:ea typeface="標楷體" pitchFamily="65" charset="-120"/>
                <a:cs typeface="Times New Roman" pitchFamily="18" charset="0"/>
              </a:rPr>
              <a:t>Like </a:t>
            </a:r>
            <a:r>
              <a:rPr lang="en-US" sz="3600" dirty="0">
                <a:latin typeface="Times New Roman" pitchFamily="18" charset="0"/>
                <a:ea typeface="標楷體" pitchFamily="65" charset="-120"/>
                <a:cs typeface="Times New Roman" pitchFamily="18" charset="0"/>
              </a:rPr>
              <a:t>a lamb came the </a:t>
            </a:r>
            <a:r>
              <a:rPr lang="en-US" sz="3600" dirty="0" smtClean="0">
                <a:latin typeface="Times New Roman" pitchFamily="18" charset="0"/>
                <a:ea typeface="標楷體" pitchFamily="65" charset="-120"/>
                <a:cs typeface="Times New Roman" pitchFamily="18" charset="0"/>
              </a:rPr>
              <a:t>Messiah,</a:t>
            </a:r>
          </a:p>
          <a:p>
            <a:pPr marL="0" indent="0" algn="r">
              <a:spcBef>
                <a:spcPts val="0"/>
              </a:spcBef>
              <a:buNone/>
            </a:pPr>
            <a:r>
              <a:rPr lang="en-US" sz="3600" dirty="0" smtClean="0">
                <a:latin typeface="Times New Roman" pitchFamily="18" charset="0"/>
                <a:ea typeface="標楷體" pitchFamily="65" charset="-120"/>
                <a:cs typeface="Times New Roman" pitchFamily="18" charset="0"/>
              </a:rPr>
              <a:t> Christ </a:t>
            </a:r>
            <a:r>
              <a:rPr lang="en-US" sz="3600" dirty="0">
                <a:latin typeface="Times New Roman" pitchFamily="18" charset="0"/>
                <a:ea typeface="標楷體" pitchFamily="65" charset="-120"/>
                <a:cs typeface="Times New Roman" pitchFamily="18" charset="0"/>
              </a:rPr>
              <a:t>the King. </a:t>
            </a:r>
            <a:br>
              <a:rPr lang="en-US" sz="3600" dirty="0">
                <a:latin typeface="Times New Roman" pitchFamily="18" charset="0"/>
                <a:ea typeface="標楷體" pitchFamily="65" charset="-120"/>
                <a:cs typeface="Times New Roman" pitchFamily="18" charset="0"/>
              </a:rPr>
            </a:br>
            <a:r>
              <a:rPr lang="zh-TW" altLang="en-US" sz="3600" dirty="0" smtClean="0">
                <a:latin typeface="標楷體" pitchFamily="65" charset="-120"/>
                <a:ea typeface="標楷體" pitchFamily="65" charset="-120"/>
              </a:rPr>
              <a:t>祂寶血洗清所有的靈魂</a:t>
            </a:r>
            <a:r>
              <a:rPr lang="en-US" altLang="zh-TW" sz="3600" dirty="0" smtClean="0">
                <a:latin typeface="標楷體" pitchFamily="65" charset="-120"/>
                <a:ea typeface="標楷體" pitchFamily="65" charset="-120"/>
              </a:rPr>
              <a:t>.</a:t>
            </a:r>
            <a:r>
              <a:rPr lang="zh-TW" altLang="en-US" sz="3600" dirty="0" smtClean="0">
                <a:latin typeface="標楷體" pitchFamily="65" charset="-120"/>
                <a:ea typeface="標楷體" pitchFamily="65" charset="-120"/>
              </a:rPr>
              <a:t>  </a:t>
            </a:r>
            <a:endParaRPr lang="en-US" altLang="zh-TW" sz="3600" dirty="0" smtClean="0">
              <a:latin typeface="標楷體" pitchFamily="65" charset="-120"/>
              <a:ea typeface="標楷體" pitchFamily="65" charset="-120"/>
            </a:endParaRPr>
          </a:p>
          <a:p>
            <a:pPr marL="0" indent="0" algn="r">
              <a:spcBef>
                <a:spcPts val="0"/>
              </a:spcBef>
              <a:buNone/>
            </a:pPr>
            <a:r>
              <a:rPr lang="zh-TW" altLang="en-US" sz="3600" dirty="0" smtClean="0">
                <a:latin typeface="標楷體" pitchFamily="65" charset="-120"/>
                <a:ea typeface="標楷體" pitchFamily="65" charset="-120"/>
              </a:rPr>
              <a:t>使祂甘心行過到耶路撒冷</a:t>
            </a:r>
            <a:endParaRPr lang="en-US" sz="3600" dirty="0" smtClean="0">
              <a:latin typeface="Times New Roman" pitchFamily="18" charset="0"/>
              <a:cs typeface="Times New Roman" pitchFamily="18" charset="0"/>
            </a:endParaRPr>
          </a:p>
          <a:p>
            <a:pPr marL="0" indent="0" algn="r">
              <a:spcBef>
                <a:spcPts val="0"/>
              </a:spcBef>
              <a:buNone/>
            </a:pPr>
            <a:r>
              <a:rPr lang="zh-TW" altLang="en-US" sz="3600" dirty="0" smtClean="0">
                <a:latin typeface="標楷體" pitchFamily="65" charset="-120"/>
                <a:ea typeface="標楷體" pitchFamily="65" charset="-120"/>
              </a:rPr>
              <a:t>行過多勒羅沙道路，</a:t>
            </a:r>
            <a:endParaRPr lang="en-US" altLang="zh-TW" sz="3600" dirty="0" smtClean="0">
              <a:latin typeface="標楷體" pitchFamily="65" charset="-120"/>
              <a:ea typeface="標楷體" pitchFamily="65" charset="-120"/>
            </a:endParaRPr>
          </a:p>
          <a:p>
            <a:pPr marL="0" indent="0" algn="r">
              <a:spcBef>
                <a:spcPts val="0"/>
              </a:spcBef>
              <a:buNone/>
            </a:pPr>
            <a:r>
              <a:rPr lang="zh-TW" altLang="en-US" sz="3600" dirty="0" smtClean="0">
                <a:latin typeface="標楷體" pitchFamily="65" charset="-120"/>
                <a:ea typeface="標楷體" pitchFamily="65" charset="-120"/>
              </a:rPr>
              <a:t>稱作受難的道路</a:t>
            </a:r>
            <a:r>
              <a:rPr lang="en-US" altLang="zh-TW" sz="3600" dirty="0" smtClean="0">
                <a:latin typeface="標楷體" pitchFamily="65" charset="-120"/>
                <a:ea typeface="標楷體" pitchFamily="65" charset="-120"/>
              </a:rPr>
              <a:t>.</a:t>
            </a:r>
          </a:p>
          <a:p>
            <a:pPr marL="0" indent="0" algn="r">
              <a:spcBef>
                <a:spcPts val="0"/>
              </a:spcBef>
              <a:buNone/>
            </a:pPr>
            <a:r>
              <a:rPr lang="zh-TW" altLang="en-US" sz="3600" dirty="0" smtClean="0">
                <a:latin typeface="標楷體" pitchFamily="65" charset="-120"/>
                <a:ea typeface="標楷體" pitchFamily="65" charset="-120"/>
              </a:rPr>
              <a:t>基督君王彌賽亞上帝羊羔</a:t>
            </a:r>
            <a:r>
              <a:rPr lang="en-US" altLang="zh-TW" sz="3600" dirty="0" smtClean="0">
                <a:latin typeface="標楷體" pitchFamily="65" charset="-120"/>
                <a:ea typeface="標楷體" pitchFamily="65" charset="-120"/>
              </a:rPr>
              <a:t>.</a:t>
            </a:r>
          </a:p>
        </p:txBody>
      </p:sp>
    </p:spTree>
    <p:extLst>
      <p:ext uri="{BB962C8B-B14F-4D97-AF65-F5344CB8AC3E}">
        <p14:creationId xmlns:p14="http://schemas.microsoft.com/office/powerpoint/2010/main" val="2229187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
            <a:ext cx="8229600" cy="4525963"/>
          </a:xfrm>
        </p:spPr>
        <p:txBody>
          <a:bodyPr/>
          <a:lstStyle/>
          <a:p>
            <a:pPr marL="0" indent="0" algn="ctr">
              <a:spcBef>
                <a:spcPts val="0"/>
              </a:spcBef>
              <a:buNone/>
            </a:pPr>
            <a:r>
              <a:rPr lang="en-US" sz="3800" dirty="0" smtClean="0">
                <a:solidFill>
                  <a:schemeClr val="bg1"/>
                </a:solidFill>
                <a:latin typeface="Times New Roman" pitchFamily="18" charset="0"/>
                <a:ea typeface="標楷體" pitchFamily="65" charset="-120"/>
                <a:cs typeface="Times New Roman" pitchFamily="18" charset="0"/>
              </a:rPr>
              <a:t>But He chose to walk that road </a:t>
            </a:r>
          </a:p>
          <a:p>
            <a:pPr marL="0" indent="0" algn="ctr">
              <a:spcBef>
                <a:spcPts val="0"/>
              </a:spcBef>
              <a:buNone/>
            </a:pPr>
            <a:r>
              <a:rPr lang="en-US" sz="3800" dirty="0" smtClean="0">
                <a:solidFill>
                  <a:schemeClr val="bg1"/>
                </a:solidFill>
                <a:latin typeface="Times New Roman" pitchFamily="18" charset="0"/>
                <a:ea typeface="標楷體" pitchFamily="65" charset="-120"/>
                <a:cs typeface="Times New Roman" pitchFamily="18" charset="0"/>
              </a:rPr>
              <a:t>out of his love for you and me. </a:t>
            </a:r>
          </a:p>
          <a:p>
            <a:pPr marL="0" indent="0" algn="ctr">
              <a:spcBef>
                <a:spcPts val="0"/>
              </a:spcBef>
              <a:buNone/>
            </a:pPr>
            <a:r>
              <a:rPr lang="en-US" sz="3800" dirty="0" smtClean="0">
                <a:solidFill>
                  <a:schemeClr val="bg1"/>
                </a:solidFill>
              </a:rPr>
              <a:t>Down the Via Dolorosa</a:t>
            </a:r>
            <a:r>
              <a:rPr lang="zh-TW" altLang="en-US" sz="3800" dirty="0" smtClean="0">
                <a:solidFill>
                  <a:schemeClr val="bg1"/>
                </a:solidFill>
              </a:rPr>
              <a:t>，</a:t>
            </a:r>
            <a:endParaRPr lang="en-US" altLang="zh-TW" sz="3800" dirty="0" smtClean="0">
              <a:solidFill>
                <a:schemeClr val="bg1"/>
              </a:solidFill>
            </a:endParaRPr>
          </a:p>
          <a:p>
            <a:pPr marL="0" indent="0" algn="ctr">
              <a:spcBef>
                <a:spcPts val="0"/>
              </a:spcBef>
              <a:buNone/>
            </a:pPr>
            <a:r>
              <a:rPr lang="en-US" sz="3800" dirty="0" smtClean="0">
                <a:solidFill>
                  <a:schemeClr val="bg1"/>
                </a:solidFill>
              </a:rPr>
              <a:t>all the way to Calvary. </a:t>
            </a:r>
            <a:br>
              <a:rPr lang="en-US" sz="3800" dirty="0" smtClean="0">
                <a:solidFill>
                  <a:schemeClr val="bg1"/>
                </a:solidFill>
              </a:rPr>
            </a:br>
            <a:r>
              <a:rPr lang="zh-TW" altLang="en-US" sz="3800" dirty="0" smtClean="0">
                <a:solidFill>
                  <a:schemeClr val="bg1"/>
                </a:solidFill>
                <a:latin typeface="標楷體" pitchFamily="65" charset="-120"/>
                <a:ea typeface="標楷體" pitchFamily="65" charset="-120"/>
              </a:rPr>
              <a:t>祂選擇行這條路，是為著疼你和我</a:t>
            </a:r>
            <a:r>
              <a:rPr lang="en-US" altLang="zh-TW" sz="3800" dirty="0" smtClean="0">
                <a:solidFill>
                  <a:schemeClr val="bg1"/>
                </a:solidFill>
                <a:latin typeface="標楷體" pitchFamily="65" charset="-120"/>
                <a:ea typeface="標楷體" pitchFamily="65" charset="-120"/>
              </a:rPr>
              <a:t>.</a:t>
            </a:r>
          </a:p>
          <a:p>
            <a:pPr marL="0" indent="0" algn="ctr">
              <a:spcBef>
                <a:spcPts val="0"/>
              </a:spcBef>
              <a:buNone/>
            </a:pPr>
            <a:r>
              <a:rPr lang="zh-TW" altLang="en-US" sz="3800" dirty="0" smtClean="0">
                <a:solidFill>
                  <a:schemeClr val="bg1"/>
                </a:solidFill>
                <a:latin typeface="標楷體" pitchFamily="65" charset="-120"/>
                <a:ea typeface="標楷體" pitchFamily="65" charset="-120"/>
              </a:rPr>
              <a:t>行過多勒羅沙道路，一路到抵各各他</a:t>
            </a:r>
            <a:r>
              <a:rPr lang="en-US" altLang="zh-TW" sz="3800" dirty="0" smtClean="0">
                <a:solidFill>
                  <a:schemeClr val="bg1"/>
                </a:solidFill>
                <a:latin typeface="標楷體" pitchFamily="65" charset="-120"/>
                <a:ea typeface="標楷體" pitchFamily="65" charset="-120"/>
              </a:rPr>
              <a:t>.</a:t>
            </a:r>
            <a:endParaRPr lang="en-US" sz="3800" dirty="0" smtClean="0">
              <a:solidFill>
                <a:schemeClr val="bg1"/>
              </a:solidFill>
            </a:endParaRPr>
          </a:p>
          <a:p>
            <a:endParaRPr lang="en-US" dirty="0">
              <a:solidFill>
                <a:schemeClr val="bg1"/>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657600"/>
            <a:ext cx="4114799" cy="3124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6106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19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305068"/>
            <a:ext cx="8305800" cy="5632311"/>
          </a:xfrm>
          <a:prstGeom prst="rect">
            <a:avLst/>
          </a:prstGeom>
          <a:noFill/>
        </p:spPr>
        <p:txBody>
          <a:bodyPr wrap="square" rtlCol="0">
            <a:spAutoFit/>
          </a:bodyPr>
          <a:lstStyle/>
          <a:p>
            <a:pPr fontAlgn="auto">
              <a:spcBef>
                <a:spcPts val="0"/>
              </a:spcBef>
              <a:spcAft>
                <a:spcPts val="0"/>
              </a:spcAft>
            </a:pPr>
            <a:r>
              <a:rPr lang="en-US" sz="4000" dirty="0">
                <a:solidFill>
                  <a:prstClr val="white"/>
                </a:solidFill>
                <a:latin typeface="David" pitchFamily="34" charset="-79"/>
                <a:cs typeface="David" pitchFamily="34" charset="-79"/>
              </a:rPr>
              <a:t>Instead of it being a place of great tragedy, Calvary became the place where we discover how deeply God loves us and what He was willing to sacrifice to redeem us</a:t>
            </a:r>
            <a:r>
              <a:rPr lang="en-US" sz="4000" dirty="0" smtClean="0">
                <a:solidFill>
                  <a:prstClr val="white"/>
                </a:solidFill>
                <a:latin typeface="David" pitchFamily="34" charset="-79"/>
                <a:cs typeface="David" pitchFamily="34" charset="-79"/>
              </a:rPr>
              <a:t>.</a:t>
            </a:r>
          </a:p>
          <a:p>
            <a:pPr fontAlgn="auto">
              <a:spcBef>
                <a:spcPts val="0"/>
              </a:spcBef>
              <a:spcAft>
                <a:spcPts val="0"/>
              </a:spcAft>
            </a:pPr>
            <a:r>
              <a:rPr lang="zh-TW" altLang="en-US" sz="4000" dirty="0" smtClean="0">
                <a:solidFill>
                  <a:prstClr val="white"/>
                </a:solidFill>
                <a:latin typeface="標楷體" pitchFamily="65" charset="-120"/>
                <a:ea typeface="標楷體" pitchFamily="65" charset="-120"/>
                <a:cs typeface="+mn-cs"/>
              </a:rPr>
              <a:t>無</a:t>
            </a:r>
            <a:r>
              <a:rPr lang="zh-TW" altLang="en-US" sz="4000" dirty="0">
                <a:solidFill>
                  <a:prstClr val="white"/>
                </a:solidFill>
                <a:latin typeface="標楷體" pitchFamily="65" charset="-120"/>
                <a:ea typeface="標楷體" pitchFamily="65" charset="-120"/>
                <a:cs typeface="+mn-cs"/>
              </a:rPr>
              <a:t>成做一個大悲劇的所在</a:t>
            </a:r>
            <a:r>
              <a:rPr lang="en-US" sz="4000" dirty="0">
                <a:solidFill>
                  <a:prstClr val="white"/>
                </a:solidFill>
                <a:latin typeface="標楷體" pitchFamily="65" charset="-120"/>
                <a:ea typeface="標楷體" pitchFamily="65" charset="-120"/>
                <a:cs typeface="+mn-cs"/>
              </a:rPr>
              <a:t>,</a:t>
            </a:r>
            <a:r>
              <a:rPr lang="zh-TW" altLang="en-US" sz="4000" u="sng" dirty="0">
                <a:solidFill>
                  <a:prstClr val="white"/>
                </a:solidFill>
                <a:latin typeface="標楷體" pitchFamily="65" charset="-120"/>
                <a:ea typeface="標楷體" pitchFamily="65" charset="-120"/>
                <a:cs typeface="+mn-cs"/>
              </a:rPr>
              <a:t>各各他</a:t>
            </a:r>
            <a:r>
              <a:rPr lang="zh-TW" altLang="en-US" sz="4000" dirty="0">
                <a:solidFill>
                  <a:prstClr val="white"/>
                </a:solidFill>
                <a:latin typeface="標楷體" pitchFamily="65" charset="-120"/>
                <a:ea typeface="標楷體" pitchFamily="65" charset="-120"/>
                <a:cs typeface="+mn-cs"/>
              </a:rPr>
              <a:t>反轉成為一個給咱了解上帝疼咱極深的所在，也明白祂願意犧牲這樣</a:t>
            </a:r>
            <a:r>
              <a:rPr lang="en-US" sz="4000" dirty="0">
                <a:solidFill>
                  <a:prstClr val="white"/>
                </a:solidFill>
                <a:latin typeface="標楷體" pitchFamily="65" charset="-120"/>
                <a:ea typeface="標楷體" pitchFamily="65" charset="-120"/>
                <a:cs typeface="+mn-cs"/>
              </a:rPr>
              <a:t>(chia-</a:t>
            </a:r>
            <a:r>
              <a:rPr lang="en-US" sz="4000" dirty="0" err="1">
                <a:solidFill>
                  <a:prstClr val="white"/>
                </a:solidFill>
                <a:latin typeface="標楷體" pitchFamily="65" charset="-120"/>
                <a:ea typeface="標楷體" pitchFamily="65" charset="-120"/>
                <a:cs typeface="+mn-cs"/>
              </a:rPr>
              <a:t>ni</a:t>
            </a:r>
            <a:r>
              <a:rPr lang="en-US" sz="4000" dirty="0">
                <a:solidFill>
                  <a:prstClr val="white"/>
                </a:solidFill>
                <a:latin typeface="標楷體" pitchFamily="65" charset="-120"/>
                <a:ea typeface="標楷體" pitchFamily="65" charset="-120"/>
                <a:cs typeface="+mn-cs"/>
              </a:rPr>
              <a:t>)</a:t>
            </a:r>
            <a:r>
              <a:rPr lang="zh-TW" altLang="en-US" sz="4000" dirty="0">
                <a:solidFill>
                  <a:prstClr val="white"/>
                </a:solidFill>
                <a:latin typeface="標楷體" pitchFamily="65" charset="-120"/>
                <a:ea typeface="標楷體" pitchFamily="65" charset="-120"/>
                <a:cs typeface="+mn-cs"/>
              </a:rPr>
              <a:t>大來拯救咱。</a:t>
            </a:r>
            <a:endParaRPr lang="en-US" sz="4000" dirty="0">
              <a:solidFill>
                <a:prstClr val="white"/>
              </a:solidFill>
              <a:latin typeface="標楷體" pitchFamily="65" charset="-120"/>
              <a:ea typeface="標楷體" pitchFamily="65" charset="-120"/>
              <a:cs typeface="+mn-cs"/>
            </a:endParaRPr>
          </a:p>
        </p:txBody>
      </p:sp>
    </p:spTree>
    <p:extLst>
      <p:ext uri="{BB962C8B-B14F-4D97-AF65-F5344CB8AC3E}">
        <p14:creationId xmlns:p14="http://schemas.microsoft.com/office/powerpoint/2010/main" val="7992033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8000" contrast="42000"/>
                    </a14:imgEffect>
                  </a14:imgLayer>
                </a14:imgProps>
              </a:ext>
              <a:ext uri="{28A0092B-C50C-407E-A947-70E740481C1C}">
                <a14:useLocalDpi xmlns:a14="http://schemas.microsoft.com/office/drawing/2010/main" val="0"/>
              </a:ext>
            </a:extLst>
          </a:blip>
          <a:srcRect l="11274"/>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025892" y="381000"/>
            <a:ext cx="7086600" cy="5509200"/>
          </a:xfrm>
          <a:prstGeom prst="rect">
            <a:avLst/>
          </a:prstGeom>
          <a:solidFill>
            <a:srgbClr val="000000">
              <a:alpha val="9020"/>
            </a:srgbClr>
          </a:solidFill>
        </p:spPr>
        <p:txBody>
          <a:bodyPr wrap="square">
            <a:spAutoFit/>
          </a:bodyPr>
          <a:lstStyle/>
          <a:p>
            <a:pPr algn="ctr" fontAlgn="auto">
              <a:spcBef>
                <a:spcPts val="0"/>
              </a:spcBef>
              <a:spcAft>
                <a:spcPts val="0"/>
              </a:spcAft>
            </a:pPr>
            <a:r>
              <a:rPr lang="en-US" sz="4400" dirty="0">
                <a:solidFill>
                  <a:prstClr val="white"/>
                </a:solidFill>
                <a:effectLst>
                  <a:outerShdw blurRad="38100" dist="38100" dir="2700000" algn="tl">
                    <a:srgbClr val="000000">
                      <a:alpha val="43137"/>
                    </a:srgbClr>
                  </a:outerShdw>
                </a:effectLst>
                <a:latin typeface="David" pitchFamily="34" charset="-79"/>
                <a:cs typeface="David" pitchFamily="34" charset="-79"/>
              </a:rPr>
              <a:t>All we have to do </a:t>
            </a:r>
            <a:endParaRPr lang="en-US" sz="4400" dirty="0" smtClean="0">
              <a:solidFill>
                <a:prstClr val="white"/>
              </a:solidFill>
              <a:effectLst>
                <a:outerShdw blurRad="38100" dist="38100" dir="2700000" algn="tl">
                  <a:srgbClr val="000000">
                    <a:alpha val="43137"/>
                  </a:srgbClr>
                </a:outerShdw>
              </a:effectLst>
              <a:latin typeface="David" pitchFamily="34" charset="-79"/>
              <a:cs typeface="David" pitchFamily="34" charset="-79"/>
            </a:endParaRPr>
          </a:p>
          <a:p>
            <a:pPr algn="ctr" fontAlgn="auto">
              <a:spcBef>
                <a:spcPts val="0"/>
              </a:spcBef>
              <a:spcAft>
                <a:spcPts val="0"/>
              </a:spcAft>
            </a:pPr>
            <a:r>
              <a:rPr lang="en-US" sz="4400" dirty="0" smtClean="0">
                <a:solidFill>
                  <a:prstClr val="white"/>
                </a:solidFill>
                <a:effectLst>
                  <a:outerShdw blurRad="38100" dist="38100" dir="2700000" algn="tl">
                    <a:srgbClr val="000000">
                      <a:alpha val="43137"/>
                    </a:srgbClr>
                  </a:outerShdw>
                </a:effectLst>
                <a:latin typeface="David" pitchFamily="34" charset="-79"/>
                <a:cs typeface="David" pitchFamily="34" charset="-79"/>
              </a:rPr>
              <a:t>is </a:t>
            </a:r>
            <a:r>
              <a:rPr lang="en-US" sz="4400" dirty="0">
                <a:solidFill>
                  <a:prstClr val="white"/>
                </a:solidFill>
                <a:effectLst>
                  <a:outerShdw blurRad="38100" dist="38100" dir="2700000" algn="tl">
                    <a:srgbClr val="000000">
                      <a:alpha val="43137"/>
                    </a:srgbClr>
                  </a:outerShdw>
                </a:effectLst>
                <a:latin typeface="David" pitchFamily="34" charset="-79"/>
                <a:cs typeface="David" pitchFamily="34" charset="-79"/>
              </a:rPr>
              <a:t>respond to His love with trust and gratitude. </a:t>
            </a:r>
            <a:endParaRPr lang="en-US" sz="4400" dirty="0" smtClean="0">
              <a:solidFill>
                <a:prstClr val="white"/>
              </a:solidFill>
              <a:effectLst>
                <a:outerShdw blurRad="38100" dist="38100" dir="2700000" algn="tl">
                  <a:srgbClr val="000000">
                    <a:alpha val="43137"/>
                  </a:srgbClr>
                </a:outerShdw>
              </a:effectLst>
              <a:latin typeface="David" pitchFamily="34" charset="-79"/>
              <a:cs typeface="David" pitchFamily="34" charset="-79"/>
            </a:endParaRPr>
          </a:p>
          <a:p>
            <a:pPr algn="ctr" fontAlgn="auto">
              <a:spcBef>
                <a:spcPts val="0"/>
              </a:spcBef>
              <a:spcAft>
                <a:spcPts val="0"/>
              </a:spcAft>
            </a:pPr>
            <a:r>
              <a:rPr lang="en-US" sz="4400" dirty="0" smtClean="0">
                <a:solidFill>
                  <a:prstClr val="white"/>
                </a:solidFill>
                <a:effectLst>
                  <a:outerShdw blurRad="38100" dist="38100" dir="2700000" algn="tl">
                    <a:srgbClr val="000000">
                      <a:alpha val="43137"/>
                    </a:srgbClr>
                  </a:outerShdw>
                </a:effectLst>
                <a:latin typeface="David" pitchFamily="34" charset="-79"/>
                <a:cs typeface="David" pitchFamily="34" charset="-79"/>
              </a:rPr>
              <a:t>This </a:t>
            </a:r>
            <a:r>
              <a:rPr lang="en-US" sz="4400" dirty="0">
                <a:solidFill>
                  <a:prstClr val="white"/>
                </a:solidFill>
                <a:effectLst>
                  <a:outerShdw blurRad="38100" dist="38100" dir="2700000" algn="tl">
                    <a:srgbClr val="000000">
                      <a:alpha val="43137"/>
                    </a:srgbClr>
                  </a:outerShdw>
                </a:effectLst>
                <a:latin typeface="David" pitchFamily="34" charset="-79"/>
                <a:cs typeface="David" pitchFamily="34" charset="-79"/>
              </a:rPr>
              <a:t>is the depth and breadth of </a:t>
            </a:r>
            <a:r>
              <a:rPr lang="en-US" sz="4400" i="1" dirty="0">
                <a:solidFill>
                  <a:prstClr val="white"/>
                </a:solidFill>
                <a:effectLst>
                  <a:outerShdw blurRad="38100" dist="38100" dir="2700000" algn="tl">
                    <a:srgbClr val="000000">
                      <a:alpha val="43137"/>
                    </a:srgbClr>
                  </a:outerShdw>
                </a:effectLst>
                <a:latin typeface="David" pitchFamily="34" charset="-79"/>
                <a:cs typeface="David" pitchFamily="34" charset="-79"/>
              </a:rPr>
              <a:t>Calvary's Love!</a:t>
            </a:r>
            <a:endParaRPr lang="en-US" sz="4400" dirty="0">
              <a:solidFill>
                <a:prstClr val="white"/>
              </a:solidFill>
              <a:effectLst>
                <a:outerShdw blurRad="38100" dist="38100" dir="2700000" algn="tl">
                  <a:srgbClr val="000000">
                    <a:alpha val="43137"/>
                  </a:srgbClr>
                </a:outerShdw>
              </a:effectLst>
              <a:latin typeface="David" pitchFamily="34" charset="-79"/>
              <a:cs typeface="David" pitchFamily="34" charset="-79"/>
            </a:endParaRPr>
          </a:p>
          <a:p>
            <a:pPr algn="ctr" fontAlgn="auto">
              <a:spcBef>
                <a:spcPts val="0"/>
              </a:spcBef>
              <a:spcAft>
                <a:spcPts val="0"/>
              </a:spcAft>
            </a:pPr>
            <a:r>
              <a:rPr lang="zh-TW" altLang="en-US" sz="4400"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cs typeface="David" pitchFamily="34" charset="-79"/>
              </a:rPr>
              <a:t>咱</a:t>
            </a:r>
            <a:r>
              <a:rPr lang="zh-TW" altLang="en-US" sz="4400" dirty="0">
                <a:solidFill>
                  <a:prstClr val="white"/>
                </a:solidFill>
                <a:effectLst>
                  <a:outerShdw blurRad="38100" dist="38100" dir="2700000" algn="tl">
                    <a:srgbClr val="000000">
                      <a:alpha val="43137"/>
                    </a:srgbClr>
                  </a:outerShdw>
                </a:effectLst>
                <a:latin typeface="標楷體" pitchFamily="65" charset="-120"/>
                <a:ea typeface="標楷體" pitchFamily="65" charset="-120"/>
                <a:cs typeface="David" pitchFamily="34" charset="-79"/>
              </a:rPr>
              <a:t>今所要做的是要用信靠及感恩來回應衪的愛</a:t>
            </a:r>
            <a:r>
              <a:rPr lang="en-US" sz="4400"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cs typeface="David" pitchFamily="34" charset="-79"/>
              </a:rPr>
              <a:t>-</a:t>
            </a:r>
          </a:p>
          <a:p>
            <a:pPr algn="ctr" fontAlgn="auto">
              <a:spcBef>
                <a:spcPts val="0"/>
              </a:spcBef>
              <a:spcAft>
                <a:spcPts val="0"/>
              </a:spcAft>
            </a:pPr>
            <a:r>
              <a:rPr lang="zh-TW" altLang="en-US" sz="4400"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cs typeface="David" pitchFamily="34" charset="-79"/>
              </a:rPr>
              <a:t>上</a:t>
            </a:r>
            <a:r>
              <a:rPr lang="zh-TW" altLang="en-US" sz="4400" dirty="0">
                <a:solidFill>
                  <a:prstClr val="white"/>
                </a:solidFill>
                <a:effectLst>
                  <a:outerShdw blurRad="38100" dist="38100" dir="2700000" algn="tl">
                    <a:srgbClr val="000000">
                      <a:alpha val="43137"/>
                    </a:srgbClr>
                  </a:outerShdw>
                </a:effectLst>
                <a:latin typeface="標楷體" pitchFamily="65" charset="-120"/>
                <a:ea typeface="標楷體" pitchFamily="65" charset="-120"/>
                <a:cs typeface="David" pitchFamily="34" charset="-79"/>
              </a:rPr>
              <a:t>帝</a:t>
            </a:r>
            <a:r>
              <a:rPr lang="zh-TW" altLang="en-US" sz="4400" u="sng" dirty="0">
                <a:solidFill>
                  <a:prstClr val="white"/>
                </a:solidFill>
                <a:effectLst>
                  <a:outerShdw blurRad="38100" dist="38100" dir="2700000" algn="tl">
                    <a:srgbClr val="000000">
                      <a:alpha val="43137"/>
                    </a:srgbClr>
                  </a:outerShdw>
                </a:effectLst>
                <a:latin typeface="標楷體" pitchFamily="65" charset="-120"/>
                <a:ea typeface="標楷體" pitchFamily="65" charset="-120"/>
                <a:cs typeface="David" pitchFamily="34" charset="-79"/>
              </a:rPr>
              <a:t>各各他</a:t>
            </a:r>
            <a:r>
              <a:rPr lang="zh-TW" altLang="en-US" sz="4400" dirty="0">
                <a:solidFill>
                  <a:prstClr val="white"/>
                </a:solidFill>
                <a:effectLst>
                  <a:outerShdw blurRad="38100" dist="38100" dir="2700000" algn="tl">
                    <a:srgbClr val="000000">
                      <a:alpha val="43137"/>
                    </a:srgbClr>
                  </a:outerShdw>
                </a:effectLst>
                <a:latin typeface="標楷體" pitchFamily="65" charset="-120"/>
                <a:ea typeface="標楷體" pitchFamily="65" charset="-120"/>
                <a:cs typeface="David" pitchFamily="34" charset="-79"/>
              </a:rPr>
              <a:t>深深的愛。</a:t>
            </a:r>
            <a:endParaRPr lang="en-US" sz="4400" dirty="0">
              <a:solidFill>
                <a:prstClr val="white"/>
              </a:solidFill>
              <a:effectLst>
                <a:outerShdw blurRad="38100" dist="38100" dir="2700000" algn="tl">
                  <a:srgbClr val="000000">
                    <a:alpha val="43137"/>
                  </a:srgbClr>
                </a:outerShdw>
              </a:effectLst>
              <a:latin typeface="標楷體" pitchFamily="65" charset="-120"/>
              <a:ea typeface="標楷體" pitchFamily="65" charset="-120"/>
              <a:cs typeface="David" pitchFamily="34" charset="-79"/>
            </a:endParaRPr>
          </a:p>
        </p:txBody>
      </p:sp>
    </p:spTree>
    <p:extLst>
      <p:ext uri="{BB962C8B-B14F-4D97-AF65-F5344CB8AC3E}">
        <p14:creationId xmlns:p14="http://schemas.microsoft.com/office/powerpoint/2010/main" val="9244811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 contrast="-6000"/>
                    </a14:imgEffect>
                  </a14:imgLayer>
                </a14:imgProps>
              </a:ext>
              <a:ext uri="{28A0092B-C50C-407E-A947-70E740481C1C}">
                <a14:useLocalDpi xmlns:a14="http://schemas.microsoft.com/office/drawing/2010/main" val="0"/>
              </a:ext>
            </a:extLst>
          </a:blip>
          <a:srcRect/>
          <a:stretch>
            <a:fillRect/>
          </a:stretch>
        </p:blipFill>
        <p:spPr bwMode="auto">
          <a:xfrm>
            <a:off x="-12700" y="-25400"/>
            <a:ext cx="9144000" cy="2844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7620000" y="6400800"/>
            <a:ext cx="1511300" cy="304800"/>
          </a:xfrm>
        </p:spPr>
        <p:txBody>
          <a:bodyPr>
            <a:normAutofit fontScale="90000"/>
          </a:bodyPr>
          <a:lstStyle/>
          <a:p>
            <a:pPr algn="l"/>
            <a:r>
              <a:rPr lang="en-US" altLang="zh-TW" sz="3200" dirty="0" smtClean="0">
                <a:solidFill>
                  <a:srgbClr val="FFFF00"/>
                </a:solidFill>
                <a:latin typeface="DFKai-SB" pitchFamily="65" charset="-120"/>
                <a:ea typeface="DFKai-SB" pitchFamily="65" charset="-120"/>
              </a:rPr>
              <a:t>(1/5)</a:t>
            </a:r>
            <a:endParaRPr lang="en-US" sz="3200" dirty="0">
              <a:solidFill>
                <a:srgbClr val="FFFF00"/>
              </a:solidFill>
              <a:latin typeface="DFKai-SB" pitchFamily="65" charset="-120"/>
              <a:ea typeface="DFKai-SB" pitchFamily="65" charset="-120"/>
            </a:endParaRPr>
          </a:p>
        </p:txBody>
      </p:sp>
      <p:sp>
        <p:nvSpPr>
          <p:cNvPr id="3" name="Content Placeholder 2"/>
          <p:cNvSpPr>
            <a:spLocks noGrp="1"/>
          </p:cNvSpPr>
          <p:nvPr>
            <p:ph idx="1"/>
          </p:nvPr>
        </p:nvSpPr>
        <p:spPr>
          <a:xfrm>
            <a:off x="-12700" y="2819400"/>
            <a:ext cx="9144000" cy="4038600"/>
          </a:xfrm>
          <a:noFill/>
        </p:spPr>
        <p:txBody>
          <a:bodyPr>
            <a:normAutofit/>
          </a:bodyPr>
          <a:lstStyle/>
          <a:p>
            <a:pPr marL="0" indent="0" algn="ctr">
              <a:spcBef>
                <a:spcPts val="0"/>
              </a:spcBef>
              <a:buNone/>
            </a:pPr>
            <a:r>
              <a:rPr lang="zh-TW" altLang="en-US" sz="4200" dirty="0">
                <a:effectLst>
                  <a:outerShdw blurRad="38100" dist="38100" dir="2700000" algn="tl">
                    <a:srgbClr val="000000">
                      <a:alpha val="43137"/>
                    </a:srgbClr>
                  </a:outerShdw>
                </a:effectLst>
                <a:latin typeface="DFKai-SB" pitchFamily="65" charset="-120"/>
                <a:ea typeface="DFKai-SB" pitchFamily="65" charset="-120"/>
              </a:rPr>
              <a:t>各各他的疼真燦</a:t>
            </a:r>
            <a:r>
              <a:rPr lang="zh-TW" altLang="en-US" sz="4200" dirty="0" smtClean="0">
                <a:effectLst>
                  <a:outerShdw blurRad="38100" dist="38100" dir="2700000" algn="tl">
                    <a:srgbClr val="000000">
                      <a:alpha val="43137"/>
                    </a:srgbClr>
                  </a:outerShdw>
                </a:effectLst>
                <a:latin typeface="DFKai-SB" pitchFamily="65" charset="-120"/>
                <a:ea typeface="DFKai-SB" pitchFamily="65" charset="-120"/>
              </a:rPr>
              <a:t>爛</a:t>
            </a:r>
            <a:r>
              <a:rPr lang="en-US" altLang="zh-TW" sz="4200" dirty="0" smtClean="0">
                <a:effectLst>
                  <a:outerShdw blurRad="38100" dist="38100" dir="2700000" algn="tl">
                    <a:srgbClr val="000000">
                      <a:alpha val="43137"/>
                    </a:srgbClr>
                  </a:outerShdw>
                </a:effectLst>
                <a:latin typeface="DFKai-SB" pitchFamily="65" charset="-120"/>
                <a:ea typeface="DFKai-SB" pitchFamily="65" charset="-120"/>
              </a:rPr>
              <a:t>,</a:t>
            </a:r>
            <a:r>
              <a:rPr lang="zh-TW" altLang="en-US" sz="4200" dirty="0" smtClean="0">
                <a:effectLst>
                  <a:outerShdw blurRad="38100" dist="38100" dir="2700000" algn="tl">
                    <a:srgbClr val="000000">
                      <a:alpha val="43137"/>
                    </a:srgbClr>
                  </a:outerShdw>
                </a:effectLst>
                <a:latin typeface="DFKai-SB" pitchFamily="65" charset="-120"/>
                <a:ea typeface="DFKai-SB" pitchFamily="65" charset="-120"/>
              </a:rPr>
              <a:t>賜</a:t>
            </a:r>
            <a:r>
              <a:rPr lang="zh-TW" altLang="en-US" sz="4200" dirty="0">
                <a:effectLst>
                  <a:outerShdw blurRad="38100" dist="38100" dir="2700000" algn="tl">
                    <a:srgbClr val="000000">
                      <a:alpha val="43137"/>
                    </a:srgbClr>
                  </a:outerShdw>
                </a:effectLst>
                <a:latin typeface="DFKai-SB" pitchFamily="65" charset="-120"/>
                <a:ea typeface="DFKai-SB" pitchFamily="65" charset="-120"/>
              </a:rPr>
              <a:t>咱自由到永遠</a:t>
            </a:r>
          </a:p>
          <a:p>
            <a:pPr marL="0" indent="0" algn="ctr">
              <a:spcBef>
                <a:spcPts val="0"/>
              </a:spcBef>
              <a:buNone/>
            </a:pPr>
            <a:r>
              <a:rPr lang="zh-TW" altLang="en-US" sz="4200" dirty="0">
                <a:effectLst>
                  <a:outerShdw blurRad="38100" dist="38100" dir="2700000" algn="tl">
                    <a:srgbClr val="000000">
                      <a:alpha val="43137"/>
                    </a:srgbClr>
                  </a:outerShdw>
                </a:effectLst>
                <a:latin typeface="DFKai-SB" pitchFamily="65" charset="-120"/>
                <a:ea typeface="DFKai-SB" pitchFamily="65" charset="-120"/>
              </a:rPr>
              <a:t>如親像安穏的大</a:t>
            </a:r>
            <a:r>
              <a:rPr lang="zh-TW" altLang="en-US" sz="4200" dirty="0" smtClean="0">
                <a:effectLst>
                  <a:outerShdw blurRad="38100" dist="38100" dir="2700000" algn="tl">
                    <a:srgbClr val="000000">
                      <a:alpha val="43137"/>
                    </a:srgbClr>
                  </a:outerShdw>
                </a:effectLst>
                <a:latin typeface="DFKai-SB" pitchFamily="65" charset="-120"/>
                <a:ea typeface="DFKai-SB" pitchFamily="65" charset="-120"/>
              </a:rPr>
              <a:t>船</a:t>
            </a:r>
            <a:r>
              <a:rPr lang="en-US" altLang="zh-TW" sz="4200" dirty="0">
                <a:effectLst>
                  <a:outerShdw blurRad="38100" dist="38100" dir="2700000" algn="tl">
                    <a:srgbClr val="000000">
                      <a:alpha val="43137"/>
                    </a:srgbClr>
                  </a:outerShdw>
                </a:effectLst>
                <a:latin typeface="DFKai-SB" pitchFamily="65" charset="-120"/>
                <a:ea typeface="DFKai-SB" pitchFamily="65" charset="-120"/>
              </a:rPr>
              <a:t>,</a:t>
            </a:r>
            <a:r>
              <a:rPr lang="zh-TW" altLang="en-US" sz="4200" dirty="0" smtClean="0">
                <a:effectLst>
                  <a:outerShdw blurRad="38100" dist="38100" dir="2700000" algn="tl">
                    <a:srgbClr val="000000">
                      <a:alpha val="43137"/>
                    </a:srgbClr>
                  </a:outerShdw>
                </a:effectLst>
                <a:latin typeface="DFKai-SB" pitchFamily="65" charset="-120"/>
                <a:ea typeface="DFKai-SB" pitchFamily="65" charset="-120"/>
              </a:rPr>
              <a:t>行</a:t>
            </a:r>
            <a:r>
              <a:rPr lang="zh-TW" altLang="en-US" sz="4200" dirty="0">
                <a:effectLst>
                  <a:outerShdw blurRad="38100" dist="38100" dir="2700000" algn="tl">
                    <a:srgbClr val="000000">
                      <a:alpha val="43137"/>
                    </a:srgbClr>
                  </a:outerShdw>
                </a:effectLst>
                <a:latin typeface="DFKai-SB" pitchFamily="65" charset="-120"/>
                <a:ea typeface="DFKai-SB" pitchFamily="65" charset="-120"/>
              </a:rPr>
              <a:t>佇人生的海</a:t>
            </a:r>
            <a:r>
              <a:rPr lang="zh-TW" altLang="en-US" sz="4200" dirty="0" smtClean="0">
                <a:effectLst>
                  <a:outerShdw blurRad="38100" dist="38100" dir="2700000" algn="tl">
                    <a:srgbClr val="000000">
                      <a:alpha val="43137"/>
                    </a:srgbClr>
                  </a:outerShdw>
                </a:effectLst>
                <a:latin typeface="DFKai-SB" pitchFamily="65" charset="-120"/>
                <a:ea typeface="DFKai-SB" pitchFamily="65" charset="-120"/>
              </a:rPr>
              <a:t>洋</a:t>
            </a:r>
            <a:endParaRPr lang="en-US" altLang="zh-TW" sz="4200" dirty="0" smtClean="0">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endParaRPr>
          </a:p>
          <a:p>
            <a:pPr marL="0" indent="0" algn="ctr">
              <a:spcBef>
                <a:spcPts val="0"/>
              </a:spcBef>
              <a:buNone/>
            </a:pPr>
            <a:r>
              <a:rPr lang="en-US" altLang="zh-TW" sz="4000" dirty="0" smtClean="0">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Calvary's love will sail forever; </a:t>
            </a:r>
          </a:p>
          <a:p>
            <a:pPr marL="0" indent="0" algn="ctr">
              <a:spcBef>
                <a:spcPts val="0"/>
              </a:spcBef>
              <a:buNone/>
            </a:pPr>
            <a:r>
              <a:rPr lang="en-US" altLang="zh-TW" sz="4000" dirty="0" smtClean="0">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Bright and shinning, strong and free.</a:t>
            </a:r>
          </a:p>
          <a:p>
            <a:pPr marL="0" indent="0" algn="ctr">
              <a:spcBef>
                <a:spcPts val="0"/>
              </a:spcBef>
              <a:buNone/>
            </a:pPr>
            <a:r>
              <a:rPr lang="en-US" altLang="zh-TW" sz="4000" dirty="0" smtClean="0">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Like an ark of peace and safety </a:t>
            </a:r>
          </a:p>
          <a:p>
            <a:pPr marL="0" indent="0" algn="ctr">
              <a:spcBef>
                <a:spcPts val="0"/>
              </a:spcBef>
              <a:buNone/>
            </a:pPr>
            <a:r>
              <a:rPr lang="en-US" altLang="zh-TW" sz="4000" dirty="0" smtClean="0">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on the sea of human need.</a:t>
            </a:r>
            <a:endParaRPr lang="zh-TW" altLang="en-US" sz="4000" dirty="0">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val="33155178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5959" b="29107"/>
          <a:stretch/>
        </p:blipFill>
        <p:spPr bwMode="auto">
          <a:xfrm>
            <a:off x="0" y="47893"/>
            <a:ext cx="9118600" cy="36097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5400" y="3124200"/>
            <a:ext cx="9144000" cy="3600986"/>
          </a:xfrm>
          <a:prstGeom prst="rect">
            <a:avLst/>
          </a:prstGeom>
        </p:spPr>
        <p:txBody>
          <a:bodyPr wrap="square">
            <a:spAutoFit/>
          </a:bodyPr>
          <a:lstStyle/>
          <a:p>
            <a:pPr algn="ctr" fontAlgn="auto">
              <a:spcBef>
                <a:spcPts val="0"/>
              </a:spcBef>
              <a:spcAft>
                <a:spcPts val="0"/>
              </a:spcAft>
            </a:pPr>
            <a:r>
              <a:rPr lang="zh-TW" altLang="en-US" sz="3800" dirty="0">
                <a:solidFill>
                  <a:prstClr val="white"/>
                </a:solidFill>
                <a:effectLst>
                  <a:outerShdw blurRad="38100" dist="38100" dir="2700000" algn="tl">
                    <a:srgbClr val="000000">
                      <a:alpha val="43137"/>
                    </a:srgbClr>
                  </a:outerShdw>
                </a:effectLst>
                <a:latin typeface="DFKai-SB" pitchFamily="65" charset="-120"/>
                <a:ea typeface="DFKai-SB" pitchFamily="65" charset="-120"/>
                <a:cs typeface="+mn-cs"/>
              </a:rPr>
              <a:t>經過萬世代的風</a:t>
            </a:r>
            <a:r>
              <a:rPr lang="zh-TW" altLang="en-US" sz="3800" dirty="0" smtClean="0">
                <a:solidFill>
                  <a:prstClr val="white"/>
                </a:solidFill>
                <a:effectLst>
                  <a:outerShdw blurRad="38100" dist="38100" dir="2700000" algn="tl">
                    <a:srgbClr val="000000">
                      <a:alpha val="43137"/>
                    </a:srgbClr>
                  </a:outerShdw>
                </a:effectLst>
                <a:latin typeface="DFKai-SB" pitchFamily="65" charset="-120"/>
                <a:ea typeface="DFKai-SB" pitchFamily="65" charset="-120"/>
                <a:cs typeface="+mn-cs"/>
              </a:rPr>
              <a:t>浪</a:t>
            </a:r>
            <a:r>
              <a:rPr lang="en-US" altLang="zh-TW" sz="3800" dirty="0" smtClean="0">
                <a:solidFill>
                  <a:prstClr val="white"/>
                </a:solidFill>
                <a:effectLst>
                  <a:outerShdw blurRad="38100" dist="38100" dir="2700000" algn="tl">
                    <a:srgbClr val="000000">
                      <a:alpha val="43137"/>
                    </a:srgbClr>
                  </a:outerShdw>
                </a:effectLst>
                <a:latin typeface="DFKai-SB" pitchFamily="65" charset="-120"/>
                <a:ea typeface="DFKai-SB" pitchFamily="65" charset="-120"/>
                <a:cs typeface="+mn-cs"/>
              </a:rPr>
              <a:t>,</a:t>
            </a:r>
            <a:r>
              <a:rPr lang="zh-TW" altLang="en-US" sz="3800" dirty="0" smtClean="0">
                <a:solidFill>
                  <a:prstClr val="white"/>
                </a:solidFill>
                <a:effectLst>
                  <a:outerShdw blurRad="38100" dist="38100" dir="2700000" algn="tl">
                    <a:srgbClr val="000000">
                      <a:alpha val="43137"/>
                    </a:srgbClr>
                  </a:outerShdw>
                </a:effectLst>
                <a:latin typeface="DFKai-SB" pitchFamily="65" charset="-120"/>
                <a:ea typeface="DFKai-SB" pitchFamily="65" charset="-120"/>
                <a:cs typeface="+mn-cs"/>
              </a:rPr>
              <a:t>孤</a:t>
            </a:r>
            <a:r>
              <a:rPr lang="zh-TW" altLang="en-US" sz="3800" dirty="0">
                <a:solidFill>
                  <a:prstClr val="white"/>
                </a:solidFill>
                <a:effectLst>
                  <a:outerShdw blurRad="38100" dist="38100" dir="2700000" algn="tl">
                    <a:srgbClr val="000000">
                      <a:alpha val="43137"/>
                    </a:srgbClr>
                  </a:outerShdw>
                </a:effectLst>
                <a:latin typeface="DFKai-SB" pitchFamily="65" charset="-120"/>
                <a:ea typeface="DFKai-SB" pitchFamily="65" charset="-120"/>
                <a:cs typeface="+mn-cs"/>
              </a:rPr>
              <a:t>單心靈時常</a:t>
            </a:r>
            <a:r>
              <a:rPr lang="zh-TW" altLang="en-US" sz="3800" dirty="0" smtClean="0">
                <a:solidFill>
                  <a:prstClr val="white"/>
                </a:solidFill>
                <a:effectLst>
                  <a:outerShdw blurRad="38100" dist="38100" dir="2700000" algn="tl">
                    <a:srgbClr val="000000">
                      <a:alpha val="43137"/>
                    </a:srgbClr>
                  </a:outerShdw>
                </a:effectLst>
                <a:latin typeface="DFKai-SB" pitchFamily="65" charset="-120"/>
                <a:ea typeface="DFKai-SB" pitchFamily="65" charset="-120"/>
                <a:cs typeface="+mn-cs"/>
              </a:rPr>
              <a:t>厭</a:t>
            </a:r>
            <a:r>
              <a:rPr lang="zh-TW" altLang="en-US" sz="3800" dirty="0">
                <a:solidFill>
                  <a:prstClr val="white"/>
                </a:solidFill>
                <a:effectLst>
                  <a:outerShdw blurRad="38100" dist="38100" dir="2700000" algn="tl">
                    <a:srgbClr val="000000">
                      <a:alpha val="43137"/>
                    </a:srgbClr>
                  </a:outerShdw>
                </a:effectLst>
                <a:latin typeface="DFKai-SB" pitchFamily="65" charset="-120"/>
                <a:ea typeface="DFKai-SB" pitchFamily="65" charset="-120"/>
                <a:cs typeface="+mn-cs"/>
              </a:rPr>
              <a:t>倦</a:t>
            </a:r>
            <a:endParaRPr lang="en-US" altLang="zh-TW" sz="3800" dirty="0" smtClean="0">
              <a:solidFill>
                <a:prstClr val="white"/>
              </a:solidFill>
              <a:effectLst>
                <a:outerShdw blurRad="38100" dist="38100" dir="2700000" algn="tl">
                  <a:srgbClr val="000000">
                    <a:alpha val="43137"/>
                  </a:srgbClr>
                </a:outerShdw>
              </a:effectLst>
              <a:latin typeface="DFKai-SB" pitchFamily="65" charset="-120"/>
              <a:ea typeface="DFKai-SB" pitchFamily="65" charset="-120"/>
              <a:cs typeface="+mn-cs"/>
            </a:endParaRPr>
          </a:p>
          <a:p>
            <a:pPr algn="ctr" fontAlgn="auto">
              <a:spcBef>
                <a:spcPts val="0"/>
              </a:spcBef>
              <a:spcAft>
                <a:spcPts val="0"/>
              </a:spcAft>
            </a:pPr>
            <a:r>
              <a:rPr lang="zh-TW" altLang="en-US" sz="3800" dirty="0">
                <a:solidFill>
                  <a:prstClr val="white"/>
                </a:solidFill>
                <a:latin typeface="DFKai-SB" pitchFamily="65" charset="-120"/>
                <a:ea typeface="DFKai-SB" pitchFamily="65" charset="-120"/>
                <a:cs typeface="+mn-cs"/>
              </a:rPr>
              <a:t>到路尾通得著安</a:t>
            </a:r>
            <a:r>
              <a:rPr lang="zh-TW" altLang="en-US" sz="3800" dirty="0" smtClean="0">
                <a:solidFill>
                  <a:prstClr val="white"/>
                </a:solidFill>
                <a:latin typeface="DFKai-SB" pitchFamily="65" charset="-120"/>
                <a:ea typeface="DFKai-SB" pitchFamily="65" charset="-120"/>
                <a:cs typeface="+mn-cs"/>
              </a:rPr>
              <a:t>息</a:t>
            </a:r>
            <a:r>
              <a:rPr lang="en-US" altLang="zh-TW" sz="3800" dirty="0" smtClean="0">
                <a:solidFill>
                  <a:prstClr val="white"/>
                </a:solidFill>
                <a:latin typeface="DFKai-SB" pitchFamily="65" charset="-120"/>
                <a:ea typeface="DFKai-SB" pitchFamily="65" charset="-120"/>
                <a:cs typeface="+mn-cs"/>
              </a:rPr>
              <a:t>,</a:t>
            </a:r>
            <a:r>
              <a:rPr lang="zh-TW" altLang="en-US" sz="3800" dirty="0" smtClean="0">
                <a:solidFill>
                  <a:prstClr val="white"/>
                </a:solidFill>
                <a:latin typeface="DFKai-SB" pitchFamily="65" charset="-120"/>
                <a:ea typeface="DFKai-SB" pitchFamily="65" charset="-120"/>
                <a:cs typeface="+mn-cs"/>
              </a:rPr>
              <a:t>攏</a:t>
            </a:r>
            <a:r>
              <a:rPr lang="zh-TW" altLang="en-US" sz="3800" dirty="0">
                <a:solidFill>
                  <a:prstClr val="white"/>
                </a:solidFill>
                <a:latin typeface="DFKai-SB" pitchFamily="65" charset="-120"/>
                <a:ea typeface="DFKai-SB" pitchFamily="65" charset="-120"/>
                <a:cs typeface="+mn-cs"/>
              </a:rPr>
              <a:t>是各各</a:t>
            </a:r>
            <a:r>
              <a:rPr lang="zh-TW" altLang="en-US" sz="3800" dirty="0" smtClean="0">
                <a:solidFill>
                  <a:prstClr val="white"/>
                </a:solidFill>
                <a:latin typeface="DFKai-SB" pitchFamily="65" charset="-120"/>
                <a:ea typeface="DFKai-SB" pitchFamily="65" charset="-120"/>
                <a:cs typeface="+mn-cs"/>
              </a:rPr>
              <a:t>他的</a:t>
            </a:r>
            <a:r>
              <a:rPr lang="zh-TW" altLang="en-US" sz="3800" dirty="0">
                <a:solidFill>
                  <a:prstClr val="white"/>
                </a:solidFill>
                <a:latin typeface="DFKai-SB" pitchFamily="65" charset="-120"/>
                <a:ea typeface="DFKai-SB" pitchFamily="65" charset="-120"/>
                <a:cs typeface="+mn-cs"/>
              </a:rPr>
              <a:t>大疼</a:t>
            </a:r>
            <a:r>
              <a:rPr lang="zh-TW" altLang="en-US" sz="3800" dirty="0" smtClean="0">
                <a:solidFill>
                  <a:prstClr val="white"/>
                </a:solidFill>
                <a:latin typeface="DFKai-SB" pitchFamily="65" charset="-120"/>
                <a:ea typeface="DFKai-SB" pitchFamily="65" charset="-120"/>
                <a:cs typeface="+mn-cs"/>
              </a:rPr>
              <a:t>痛</a:t>
            </a:r>
            <a:r>
              <a:rPr lang="en-US" altLang="zh-TW" sz="3800" dirty="0" smtClean="0">
                <a:solidFill>
                  <a:prstClr val="white"/>
                </a:solidFill>
                <a:effectLst>
                  <a:outerShdw blurRad="38100" dist="38100" dir="2700000" algn="tl">
                    <a:srgbClr val="000000">
                      <a:alpha val="43137"/>
                    </a:srgbClr>
                  </a:outerShdw>
                </a:effectLst>
                <a:latin typeface="DFKai-SB" pitchFamily="65" charset="-120"/>
                <a:ea typeface="DFKai-SB" pitchFamily="65" charset="-120"/>
                <a:cs typeface="+mn-cs"/>
              </a:rPr>
              <a:t>.</a:t>
            </a:r>
          </a:p>
          <a:p>
            <a:pPr algn="ctr" fontAlgn="auto">
              <a:spcBef>
                <a:spcPts val="0"/>
              </a:spcBef>
              <a:spcAft>
                <a:spcPts val="0"/>
              </a:spcAft>
            </a:pPr>
            <a:r>
              <a:rPr lang="en-US" altLang="zh-TW" sz="3600" dirty="0" smtClean="0">
                <a:solidFill>
                  <a:prstClr val="white"/>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Through the hours of all the ages, </a:t>
            </a:r>
          </a:p>
          <a:p>
            <a:pPr algn="ctr" fontAlgn="auto">
              <a:spcBef>
                <a:spcPts val="0"/>
              </a:spcBef>
              <a:spcAft>
                <a:spcPts val="0"/>
              </a:spcAft>
            </a:pPr>
            <a:r>
              <a:rPr lang="en-US" altLang="zh-TW" sz="3600" dirty="0" smtClean="0">
                <a:solidFill>
                  <a:prstClr val="white"/>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those tired of sailing on their own </a:t>
            </a:r>
          </a:p>
          <a:p>
            <a:pPr algn="ctr" fontAlgn="auto">
              <a:spcBef>
                <a:spcPts val="0"/>
              </a:spcBef>
              <a:spcAft>
                <a:spcPts val="0"/>
              </a:spcAft>
            </a:pPr>
            <a:r>
              <a:rPr lang="en-US" altLang="zh-TW" sz="3600" dirty="0" smtClean="0">
                <a:solidFill>
                  <a:prstClr val="white"/>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finally rest inside the shadow cast </a:t>
            </a:r>
          </a:p>
          <a:p>
            <a:pPr algn="ctr" fontAlgn="auto">
              <a:spcBef>
                <a:spcPts val="0"/>
              </a:spcBef>
              <a:spcAft>
                <a:spcPts val="0"/>
              </a:spcAft>
            </a:pPr>
            <a:r>
              <a:rPr lang="en-US" altLang="zh-TW" sz="3600" dirty="0" smtClean="0">
                <a:solidFill>
                  <a:prstClr val="white"/>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rPr>
              <a:t>by Calvary's love across their souls.</a:t>
            </a:r>
            <a:endParaRPr lang="zh-TW" altLang="en-US" sz="3600" dirty="0">
              <a:solidFill>
                <a:prstClr val="white"/>
              </a:solidFill>
              <a:effectLst>
                <a:outerShdw blurRad="38100" dist="38100" dir="2700000" algn="tl">
                  <a:srgbClr val="000000">
                    <a:alpha val="43137"/>
                  </a:srgbClr>
                </a:outerShdw>
              </a:effectLst>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val="26507195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bright="-22000" contrast="38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28600" y="5715000"/>
            <a:ext cx="8229600" cy="990600"/>
          </a:xfrm>
        </p:spPr>
        <p:txBody>
          <a:bodyPr>
            <a:normAutofit/>
          </a:bodyPr>
          <a:lstStyle/>
          <a:p>
            <a:pPr algn="l"/>
            <a:r>
              <a:rPr lang="zh-TW" altLang="en-US" sz="3200" dirty="0">
                <a:solidFill>
                  <a:srgbClr val="FFFF00"/>
                </a:solidFill>
                <a:latin typeface="DFKai-SB" pitchFamily="65" charset="-120"/>
                <a:ea typeface="DFKai-SB" pitchFamily="65" charset="-120"/>
              </a:rPr>
              <a:t>各各他的</a:t>
            </a:r>
            <a:r>
              <a:rPr lang="zh-TW" altLang="en-US" sz="3200" dirty="0" smtClean="0">
                <a:solidFill>
                  <a:srgbClr val="FFFF00"/>
                </a:solidFill>
                <a:latin typeface="DFKai-SB" pitchFamily="65" charset="-120"/>
                <a:ea typeface="DFKai-SB" pitchFamily="65" charset="-120"/>
              </a:rPr>
              <a:t>疼</a:t>
            </a:r>
            <a:r>
              <a:rPr lang="en-US" altLang="zh-TW" sz="3200" dirty="0" smtClean="0">
                <a:solidFill>
                  <a:srgbClr val="FFFF00"/>
                </a:solidFill>
                <a:latin typeface="DFKai-SB" pitchFamily="65" charset="-120"/>
                <a:ea typeface="DFKai-SB" pitchFamily="65" charset="-120"/>
              </a:rPr>
              <a:t>(2/5)</a:t>
            </a:r>
            <a:endParaRPr lang="en-US" sz="3200" dirty="0">
              <a:solidFill>
                <a:srgbClr val="FFFF00"/>
              </a:solidFill>
              <a:latin typeface="DFKai-SB" pitchFamily="65" charset="-120"/>
              <a:ea typeface="DFKai-SB" pitchFamily="65" charset="-120"/>
            </a:endParaRPr>
          </a:p>
        </p:txBody>
      </p:sp>
      <p:sp>
        <p:nvSpPr>
          <p:cNvPr id="3" name="Content Placeholder 2"/>
          <p:cNvSpPr>
            <a:spLocks noGrp="1"/>
          </p:cNvSpPr>
          <p:nvPr>
            <p:ph idx="1"/>
          </p:nvPr>
        </p:nvSpPr>
        <p:spPr>
          <a:xfrm>
            <a:off x="228600" y="152400"/>
            <a:ext cx="8839200" cy="5821363"/>
          </a:xfrm>
        </p:spPr>
        <p:txBody>
          <a:bodyPr/>
          <a:lstStyle/>
          <a:p>
            <a:pPr marL="0" indent="0">
              <a:buNone/>
            </a:pPr>
            <a:r>
              <a:rPr lang="zh-TW" altLang="en-US" sz="4200" dirty="0" smtClean="0">
                <a:latin typeface="DFKai-SB" pitchFamily="65" charset="-120"/>
                <a:ea typeface="DFKai-SB" pitchFamily="65" charset="-120"/>
              </a:rPr>
              <a:t>各</a:t>
            </a:r>
            <a:r>
              <a:rPr lang="zh-TW" altLang="en-US" sz="4200" dirty="0">
                <a:latin typeface="DFKai-SB" pitchFamily="65" charset="-120"/>
                <a:ea typeface="DFKai-SB" pitchFamily="65" charset="-120"/>
              </a:rPr>
              <a:t>各他大疼</a:t>
            </a:r>
            <a:r>
              <a:rPr lang="zh-TW" altLang="en-US" sz="4200" dirty="0" smtClean="0">
                <a:latin typeface="DFKai-SB" pitchFamily="65" charset="-120"/>
                <a:ea typeface="DFKai-SB" pitchFamily="65" charset="-120"/>
              </a:rPr>
              <a:t>痛</a:t>
            </a:r>
            <a:r>
              <a:rPr lang="en-US" altLang="zh-TW" sz="4200" dirty="0" smtClean="0">
                <a:latin typeface="DFKai-SB" pitchFamily="65" charset="-120"/>
                <a:ea typeface="DFKai-SB" pitchFamily="65" charset="-120"/>
              </a:rPr>
              <a:t>,</a:t>
            </a:r>
            <a:r>
              <a:rPr lang="zh-TW" altLang="en-US" sz="4200" dirty="0" smtClean="0">
                <a:latin typeface="DFKai-SB" pitchFamily="65" charset="-120"/>
                <a:ea typeface="DFKai-SB" pitchFamily="65" charset="-120"/>
              </a:rPr>
              <a:t>基</a:t>
            </a:r>
            <a:r>
              <a:rPr lang="zh-TW" altLang="en-US" sz="4200" dirty="0">
                <a:latin typeface="DFKai-SB" pitchFamily="65" charset="-120"/>
                <a:ea typeface="DFKai-SB" pitchFamily="65" charset="-120"/>
              </a:rPr>
              <a:t>督今將咱看做寶</a:t>
            </a:r>
            <a:r>
              <a:rPr lang="zh-TW" altLang="en-US" sz="4200" dirty="0" smtClean="0">
                <a:latin typeface="DFKai-SB" pitchFamily="65" charset="-120"/>
                <a:ea typeface="DFKai-SB" pitchFamily="65" charset="-120"/>
              </a:rPr>
              <a:t>貝</a:t>
            </a:r>
            <a:r>
              <a:rPr lang="en-US" altLang="zh-TW" sz="4200" dirty="0" smtClean="0">
                <a:latin typeface="DFKai-SB" pitchFamily="65" charset="-120"/>
                <a:ea typeface="DFKai-SB" pitchFamily="65" charset="-120"/>
              </a:rPr>
              <a:t>.</a:t>
            </a:r>
            <a:r>
              <a:rPr lang="zh-TW" altLang="en-US" sz="4200" dirty="0" smtClean="0">
                <a:latin typeface="DFKai-SB" pitchFamily="65" charset="-120"/>
                <a:ea typeface="DFKai-SB" pitchFamily="65" charset="-120"/>
              </a:rPr>
              <a:t>罪</a:t>
            </a:r>
            <a:r>
              <a:rPr lang="zh-TW" altLang="en-US" sz="4200" dirty="0">
                <a:latin typeface="DFKai-SB" pitchFamily="65" charset="-120"/>
                <a:ea typeface="DFKai-SB" pitchFamily="65" charset="-120"/>
              </a:rPr>
              <a:t>惡袂贏</a:t>
            </a:r>
            <a:r>
              <a:rPr lang="zh-TW" altLang="en-US" sz="4200" dirty="0" smtClean="0">
                <a:latin typeface="DFKai-SB" pitchFamily="65" charset="-120"/>
                <a:ea typeface="DFKai-SB" pitchFamily="65" charset="-120"/>
              </a:rPr>
              <a:t>過</a:t>
            </a:r>
            <a:r>
              <a:rPr lang="en-US" altLang="zh-TW" sz="4200" dirty="0" smtClean="0">
                <a:latin typeface="DFKai-SB" pitchFamily="65" charset="-120"/>
                <a:ea typeface="DFKai-SB" pitchFamily="65" charset="-120"/>
              </a:rPr>
              <a:t>,</a:t>
            </a:r>
            <a:r>
              <a:rPr lang="zh-TW" altLang="en-US" sz="4200" dirty="0" smtClean="0">
                <a:latin typeface="DFKai-SB" pitchFamily="65" charset="-120"/>
                <a:ea typeface="DFKai-SB" pitchFamily="65" charset="-120"/>
              </a:rPr>
              <a:t>各</a:t>
            </a:r>
            <a:r>
              <a:rPr lang="zh-TW" altLang="en-US" sz="4200" dirty="0">
                <a:latin typeface="DFKai-SB" pitchFamily="65" charset="-120"/>
                <a:ea typeface="DFKai-SB" pitchFamily="65" charset="-120"/>
              </a:rPr>
              <a:t>各他大疼</a:t>
            </a:r>
            <a:r>
              <a:rPr lang="zh-TW" altLang="en-US" sz="4200" dirty="0" smtClean="0">
                <a:latin typeface="DFKai-SB" pitchFamily="65" charset="-120"/>
                <a:ea typeface="DFKai-SB" pitchFamily="65" charset="-120"/>
              </a:rPr>
              <a:t>痛</a:t>
            </a:r>
            <a:endParaRPr lang="en-US" altLang="zh-TW" sz="4200" dirty="0" smtClean="0">
              <a:latin typeface="DFKai-SB" pitchFamily="65" charset="-120"/>
              <a:ea typeface="DFKai-SB" pitchFamily="65" charset="-120"/>
            </a:endParaRPr>
          </a:p>
          <a:p>
            <a:pPr marL="0" indent="0">
              <a:buNone/>
            </a:pPr>
            <a:r>
              <a:rPr lang="en-US" altLang="zh-TW" sz="4000" dirty="0" smtClean="0">
                <a:latin typeface="Times New Roman" pitchFamily="18" charset="0"/>
                <a:ea typeface="DFKai-SB" pitchFamily="65" charset="-120"/>
                <a:cs typeface="Times New Roman" pitchFamily="18" charset="0"/>
              </a:rPr>
              <a:t>Calvary's love, Calvary's love; </a:t>
            </a:r>
          </a:p>
          <a:p>
            <a:pPr marL="0" indent="0">
              <a:buNone/>
            </a:pPr>
            <a:r>
              <a:rPr lang="en-US" altLang="zh-TW" sz="4000" dirty="0" smtClean="0">
                <a:latin typeface="Times New Roman" pitchFamily="18" charset="0"/>
                <a:ea typeface="DFKai-SB" pitchFamily="65" charset="-120"/>
                <a:cs typeface="Times New Roman" pitchFamily="18" charset="0"/>
              </a:rPr>
              <a:t>Priceless gift Christ makes us worthy of. The </a:t>
            </a:r>
            <a:r>
              <a:rPr lang="en-US" altLang="zh-TW" sz="4000" dirty="0" err="1" smtClean="0">
                <a:latin typeface="Times New Roman" pitchFamily="18" charset="0"/>
                <a:ea typeface="DFKai-SB" pitchFamily="65" charset="-120"/>
                <a:cs typeface="Times New Roman" pitchFamily="18" charset="0"/>
              </a:rPr>
              <a:t>deepes</a:t>
            </a:r>
            <a:r>
              <a:rPr lang="en-US" altLang="zh-TW" sz="4000" dirty="0" smtClean="0">
                <a:latin typeface="Times New Roman" pitchFamily="18" charset="0"/>
                <a:ea typeface="DFKai-SB" pitchFamily="65" charset="-120"/>
                <a:cs typeface="Times New Roman" pitchFamily="18" charset="0"/>
              </a:rPr>
              <a:t> sin can’t rise above </a:t>
            </a:r>
          </a:p>
          <a:p>
            <a:pPr marL="0" indent="0">
              <a:buNone/>
            </a:pPr>
            <a:r>
              <a:rPr lang="en-US" altLang="zh-TW" sz="4000" dirty="0">
                <a:latin typeface="Times New Roman" pitchFamily="18" charset="0"/>
                <a:ea typeface="DFKai-SB" pitchFamily="65" charset="-120"/>
                <a:cs typeface="Times New Roman" pitchFamily="18" charset="0"/>
              </a:rPr>
              <a:t>Calvary's </a:t>
            </a:r>
            <a:r>
              <a:rPr lang="en-US" altLang="zh-TW" sz="4000" dirty="0" smtClean="0">
                <a:latin typeface="Times New Roman" pitchFamily="18" charset="0"/>
                <a:ea typeface="DFKai-SB" pitchFamily="65" charset="-120"/>
                <a:cs typeface="Times New Roman" pitchFamily="18" charset="0"/>
              </a:rPr>
              <a:t>love.</a:t>
            </a:r>
            <a:endParaRPr lang="zh-TW" altLang="en-US" sz="4000" dirty="0">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val="9366236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6200" y="6172200"/>
            <a:ext cx="1295400" cy="609600"/>
          </a:xfrm>
        </p:spPr>
        <p:txBody>
          <a:bodyPr>
            <a:normAutofit/>
          </a:bodyPr>
          <a:lstStyle/>
          <a:p>
            <a:pPr algn="l"/>
            <a:r>
              <a:rPr lang="en-US" altLang="zh-TW" sz="3200" dirty="0" smtClean="0">
                <a:solidFill>
                  <a:srgbClr val="FFFF00"/>
                </a:solidFill>
                <a:latin typeface="DFKai-SB" pitchFamily="65" charset="-120"/>
                <a:ea typeface="DFKai-SB" pitchFamily="65" charset="-120"/>
              </a:rPr>
              <a:t>(3/5)</a:t>
            </a:r>
            <a:endParaRPr lang="en-US" sz="3200" dirty="0">
              <a:solidFill>
                <a:srgbClr val="FFFF00"/>
              </a:solidFill>
              <a:latin typeface="DFKai-SB" pitchFamily="65" charset="-120"/>
              <a:ea typeface="DFKai-SB" pitchFamily="65" charset="-12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860"/>
          <a:stretch/>
        </p:blipFill>
        <p:spPr bwMode="auto">
          <a:xfrm>
            <a:off x="38100" y="12700"/>
            <a:ext cx="9105900" cy="45593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2700" y="3048000"/>
            <a:ext cx="9144000" cy="3352800"/>
          </a:xfrm>
        </p:spPr>
        <p:txBody>
          <a:bodyPr>
            <a:normAutofit/>
          </a:bodyPr>
          <a:lstStyle/>
          <a:p>
            <a:pPr marL="0" indent="0" algn="ctr">
              <a:spcBef>
                <a:spcPts val="600"/>
              </a:spcBef>
              <a:buNone/>
            </a:pPr>
            <a:r>
              <a:rPr lang="zh-TW" altLang="en-US" sz="4000" dirty="0" smtClean="0">
                <a:effectLst>
                  <a:outerShdw blurRad="38100" dist="38100" dir="2700000" algn="tl">
                    <a:srgbClr val="000000">
                      <a:alpha val="43137"/>
                    </a:srgbClr>
                  </a:outerShdw>
                </a:effectLst>
                <a:latin typeface="DFKai-SB" pitchFamily="65" charset="-120"/>
                <a:ea typeface="DFKai-SB" pitchFamily="65" charset="-120"/>
              </a:rPr>
              <a:t>各</a:t>
            </a:r>
            <a:r>
              <a:rPr lang="zh-TW" altLang="en-US" sz="4000" dirty="0">
                <a:effectLst>
                  <a:outerShdw blurRad="38100" dist="38100" dir="2700000" algn="tl">
                    <a:srgbClr val="000000">
                      <a:alpha val="43137"/>
                    </a:srgbClr>
                  </a:outerShdw>
                </a:effectLst>
                <a:latin typeface="DFKai-SB" pitchFamily="65" charset="-120"/>
                <a:ea typeface="DFKai-SB" pitchFamily="65" charset="-120"/>
              </a:rPr>
              <a:t>各</a:t>
            </a:r>
            <a:r>
              <a:rPr lang="zh-TW" altLang="en-US" sz="4000" dirty="0" smtClean="0">
                <a:effectLst>
                  <a:outerShdw blurRad="38100" dist="38100" dir="2700000" algn="tl">
                    <a:srgbClr val="000000">
                      <a:alpha val="43137"/>
                    </a:srgbClr>
                  </a:outerShdw>
                </a:effectLst>
                <a:latin typeface="DFKai-SB" pitchFamily="65" charset="-120"/>
                <a:ea typeface="DFKai-SB" pitchFamily="65" charset="-120"/>
              </a:rPr>
              <a:t>他的疼</a:t>
            </a:r>
            <a:r>
              <a:rPr lang="zh-TW" altLang="en-US" sz="4000" dirty="0">
                <a:effectLst>
                  <a:outerShdw blurRad="38100" dist="38100" dir="2700000" algn="tl">
                    <a:srgbClr val="000000">
                      <a:alpha val="43137"/>
                    </a:srgbClr>
                  </a:outerShdw>
                </a:effectLst>
                <a:latin typeface="DFKai-SB" pitchFamily="65" charset="-120"/>
                <a:ea typeface="DFKai-SB" pitchFamily="65" charset="-120"/>
              </a:rPr>
              <a:t>會醫</a:t>
            </a:r>
            <a:r>
              <a:rPr lang="zh-TW" altLang="en-US" sz="4000" dirty="0" smtClean="0">
                <a:effectLst>
                  <a:outerShdw blurRad="38100" dist="38100" dir="2700000" algn="tl">
                    <a:srgbClr val="000000">
                      <a:alpha val="43137"/>
                    </a:srgbClr>
                  </a:outerShdw>
                </a:effectLst>
                <a:latin typeface="DFKai-SB" pitchFamily="65" charset="-120"/>
                <a:ea typeface="DFKai-SB" pitchFamily="65" charset="-120"/>
              </a:rPr>
              <a:t>治</a:t>
            </a:r>
            <a:r>
              <a:rPr lang="en-US" altLang="zh-TW" sz="4000" dirty="0" smtClean="0">
                <a:effectLst>
                  <a:outerShdw blurRad="38100" dist="38100" dir="2700000" algn="tl">
                    <a:srgbClr val="000000">
                      <a:alpha val="43137"/>
                    </a:srgbClr>
                  </a:outerShdw>
                </a:effectLst>
                <a:latin typeface="DFKai-SB" pitchFamily="65" charset="-120"/>
                <a:ea typeface="DFKai-SB" pitchFamily="65" charset="-120"/>
              </a:rPr>
              <a:t>,</a:t>
            </a:r>
            <a:r>
              <a:rPr lang="zh-TW" altLang="en-US" sz="4000" dirty="0" smtClean="0">
                <a:effectLst>
                  <a:outerShdw blurRad="38100" dist="38100" dir="2700000" algn="tl">
                    <a:srgbClr val="000000">
                      <a:alpha val="43137"/>
                    </a:srgbClr>
                  </a:outerShdw>
                </a:effectLst>
                <a:latin typeface="DFKai-SB" pitchFamily="65" charset="-120"/>
                <a:ea typeface="DFKai-SB" pitchFamily="65" charset="-120"/>
              </a:rPr>
              <a:t>互人受</a:t>
            </a:r>
            <a:r>
              <a:rPr lang="zh-TW" altLang="en-US" sz="4000" dirty="0">
                <a:effectLst>
                  <a:outerShdw blurRad="38100" dist="38100" dir="2700000" algn="tl">
                    <a:srgbClr val="000000">
                      <a:alpha val="43137"/>
                    </a:srgbClr>
                  </a:outerShdw>
                </a:effectLst>
                <a:latin typeface="DFKai-SB" pitchFamily="65" charset="-120"/>
                <a:ea typeface="DFKai-SB" pitchFamily="65" charset="-120"/>
              </a:rPr>
              <a:t>棄</a:t>
            </a:r>
            <a:r>
              <a:rPr lang="zh-TW" altLang="en-US" sz="4000" dirty="0" smtClean="0">
                <a:effectLst>
                  <a:outerShdw blurRad="38100" dist="38100" dir="2700000" algn="tl">
                    <a:srgbClr val="000000">
                      <a:alpha val="43137"/>
                    </a:srgbClr>
                  </a:outerShdw>
                </a:effectLst>
                <a:latin typeface="DFKai-SB" pitchFamily="65" charset="-120"/>
                <a:ea typeface="DFKai-SB" pitchFamily="65" charset="-120"/>
              </a:rPr>
              <a:t>拺的</a:t>
            </a:r>
            <a:r>
              <a:rPr lang="zh-TW" altLang="en-US" sz="4000" dirty="0">
                <a:effectLst>
                  <a:outerShdw blurRad="38100" dist="38100" dir="2700000" algn="tl">
                    <a:srgbClr val="000000">
                      <a:alpha val="43137"/>
                    </a:srgbClr>
                  </a:outerShdw>
                </a:effectLst>
                <a:latin typeface="DFKai-SB" pitchFamily="65" charset="-120"/>
                <a:ea typeface="DFKai-SB" pitchFamily="65" charset="-120"/>
              </a:rPr>
              <a:t>心靈</a:t>
            </a:r>
          </a:p>
          <a:p>
            <a:pPr marL="0" indent="0" algn="ctr">
              <a:spcBef>
                <a:spcPts val="600"/>
              </a:spcBef>
              <a:buNone/>
            </a:pPr>
            <a:r>
              <a:rPr lang="zh-TW" altLang="en-US" sz="4000" dirty="0">
                <a:effectLst>
                  <a:outerShdw blurRad="38100" dist="38100" dir="2700000" algn="tl">
                    <a:srgbClr val="000000">
                      <a:alpha val="43137"/>
                    </a:srgbClr>
                  </a:outerShdw>
                </a:effectLst>
                <a:latin typeface="DFKai-SB" pitchFamily="65" charset="-120"/>
                <a:ea typeface="DFKai-SB" pitchFamily="65" charset="-120"/>
              </a:rPr>
              <a:t>通的</a:t>
            </a:r>
            <a:r>
              <a:rPr lang="zh-TW" altLang="en-US" sz="4000" dirty="0" smtClean="0">
                <a:effectLst>
                  <a:outerShdw blurRad="38100" dist="38100" dir="2700000" algn="tl">
                    <a:srgbClr val="000000">
                      <a:alpha val="43137"/>
                    </a:srgbClr>
                  </a:outerShdw>
                </a:effectLst>
                <a:latin typeface="DFKai-SB" pitchFamily="65" charset="-120"/>
                <a:ea typeface="DFKai-SB" pitchFamily="65" charset="-120"/>
              </a:rPr>
              <a:t>著天</a:t>
            </a:r>
            <a:r>
              <a:rPr lang="zh-TW" altLang="en-US" sz="4000" dirty="0">
                <a:effectLst>
                  <a:outerShdw blurRad="38100" dist="38100" dir="2700000" algn="tl">
                    <a:srgbClr val="000000">
                      <a:alpha val="43137"/>
                    </a:srgbClr>
                  </a:outerShdw>
                </a:effectLst>
                <a:latin typeface="DFKai-SB" pitchFamily="65" charset="-120"/>
                <a:ea typeface="DFKai-SB" pitchFamily="65" charset="-120"/>
              </a:rPr>
              <a:t>頂的喜</a:t>
            </a:r>
            <a:r>
              <a:rPr lang="zh-TW" altLang="en-US" sz="4000" dirty="0" smtClean="0">
                <a:effectLst>
                  <a:outerShdw blurRad="38100" dist="38100" dir="2700000" algn="tl">
                    <a:srgbClr val="000000">
                      <a:alpha val="43137"/>
                    </a:srgbClr>
                  </a:outerShdw>
                </a:effectLst>
                <a:latin typeface="DFKai-SB" pitchFamily="65" charset="-120"/>
                <a:ea typeface="DFKai-SB" pitchFamily="65" charset="-120"/>
              </a:rPr>
              <a:t>樂</a:t>
            </a:r>
            <a:r>
              <a:rPr lang="en-US" altLang="zh-TW" sz="4000" dirty="0" smtClean="0">
                <a:effectLst>
                  <a:outerShdw blurRad="38100" dist="38100" dir="2700000" algn="tl">
                    <a:srgbClr val="000000">
                      <a:alpha val="43137"/>
                    </a:srgbClr>
                  </a:outerShdw>
                </a:effectLst>
                <a:latin typeface="DFKai-SB" pitchFamily="65" charset="-120"/>
                <a:ea typeface="DFKai-SB" pitchFamily="65" charset="-120"/>
              </a:rPr>
              <a:t>,</a:t>
            </a:r>
            <a:r>
              <a:rPr lang="zh-TW" altLang="en-US" sz="4000" dirty="0" smtClean="0">
                <a:effectLst>
                  <a:outerShdw blurRad="38100" dist="38100" dir="2700000" algn="tl">
                    <a:srgbClr val="000000">
                      <a:alpha val="43137"/>
                    </a:srgbClr>
                  </a:outerShdw>
                </a:effectLst>
                <a:latin typeface="DFKai-SB" pitchFamily="65" charset="-120"/>
                <a:ea typeface="DFKai-SB" pitchFamily="65" charset="-120"/>
              </a:rPr>
              <a:t>空</a:t>
            </a:r>
            <a:r>
              <a:rPr lang="zh-TW" altLang="en-US" sz="4000" dirty="0">
                <a:effectLst>
                  <a:outerShdw blurRad="38100" dist="38100" dir="2700000" algn="tl">
                    <a:srgbClr val="000000">
                      <a:alpha val="43137"/>
                    </a:srgbClr>
                  </a:outerShdw>
                </a:effectLst>
                <a:latin typeface="DFKai-SB" pitchFamily="65" charset="-120"/>
                <a:ea typeface="DFKai-SB" pitchFamily="65" charset="-120"/>
              </a:rPr>
              <a:t>虛心肝今滿</a:t>
            </a:r>
            <a:r>
              <a:rPr lang="zh-TW" altLang="en-US" sz="4000" dirty="0" smtClean="0">
                <a:effectLst>
                  <a:outerShdw blurRad="38100" dist="38100" dir="2700000" algn="tl">
                    <a:srgbClr val="000000">
                      <a:alpha val="43137"/>
                    </a:srgbClr>
                  </a:outerShdw>
                </a:effectLst>
                <a:latin typeface="DFKai-SB" pitchFamily="65" charset="-120"/>
                <a:ea typeface="DFKai-SB" pitchFamily="65" charset="-120"/>
              </a:rPr>
              <a:t>足</a:t>
            </a:r>
            <a:endParaRPr lang="en-US" altLang="zh-TW" sz="4000" dirty="0" smtClean="0">
              <a:effectLst>
                <a:outerShdw blurRad="38100" dist="38100" dir="2700000" algn="tl">
                  <a:srgbClr val="000000">
                    <a:alpha val="43137"/>
                  </a:srgbClr>
                </a:outerShdw>
              </a:effectLst>
              <a:latin typeface="DFKai-SB" pitchFamily="65" charset="-120"/>
              <a:ea typeface="DFKai-SB" pitchFamily="65" charset="-120"/>
            </a:endParaRPr>
          </a:p>
          <a:p>
            <a:pPr marL="0" indent="0" algn="ctr">
              <a:spcBef>
                <a:spcPts val="600"/>
              </a:spcBef>
              <a:buNone/>
            </a:pPr>
            <a:r>
              <a:rPr lang="en-US" altLang="zh-TW" sz="4000" dirty="0" smtClean="0">
                <a:latin typeface="Times New Roman" pitchFamily="18" charset="0"/>
                <a:ea typeface="DFKai-SB" pitchFamily="65" charset="-120"/>
                <a:cs typeface="Times New Roman" pitchFamily="18" charset="0"/>
              </a:rPr>
              <a:t>Calvary's love can heal the spirit life has crushed and cast aside; and redeem till Heaven’s promise joy once empty eyes.</a:t>
            </a:r>
            <a:endParaRPr lang="zh-TW" altLang="en-US" sz="4000" dirty="0">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val="23323056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request.org.uk/infants/jesus/easter/donkey_lg.jpg"/>
          <p:cNvPicPr>
            <a:picLocks noChangeAspect="1" noChangeArrowheads="1"/>
          </p:cNvPicPr>
          <p:nvPr/>
        </p:nvPicPr>
        <p:blipFill rotWithShape="1">
          <a:blip r:embed="rId2">
            <a:extLst>
              <a:ext uri="{28A0092B-C50C-407E-A947-70E740481C1C}">
                <a14:useLocalDpi xmlns:a14="http://schemas.microsoft.com/office/drawing/2010/main" val="0"/>
              </a:ext>
            </a:extLst>
          </a:blip>
          <a:srcRect l="16580" t="17628" b="21548"/>
          <a:stretch/>
        </p:blipFill>
        <p:spPr bwMode="auto">
          <a:xfrm>
            <a:off x="0" y="3386908"/>
            <a:ext cx="9144000" cy="349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2" descr="http://www.request.org.uk/infants/jesus/easter/donkey_lg.jpg"/>
          <p:cNvPicPr>
            <a:picLocks noChangeAspect="1" noChangeArrowheads="1"/>
          </p:cNvPicPr>
          <p:nvPr/>
        </p:nvPicPr>
        <p:blipFill>
          <a:blip r:embed="rId2">
            <a:extLst>
              <a:ext uri="{28A0092B-C50C-407E-A947-70E740481C1C}">
                <a14:useLocalDpi xmlns:a14="http://schemas.microsoft.com/office/drawing/2010/main" val="0"/>
              </a:ext>
            </a:extLst>
          </a:blip>
          <a:srcRect b="68047"/>
          <a:stretch>
            <a:fillRect/>
          </a:stretch>
        </p:blipFill>
        <p:spPr bwMode="auto">
          <a:xfrm>
            <a:off x="0" y="0"/>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Content Placeholder 2"/>
          <p:cNvSpPr>
            <a:spLocks noGrp="1"/>
          </p:cNvSpPr>
          <p:nvPr>
            <p:ph idx="1"/>
          </p:nvPr>
        </p:nvSpPr>
        <p:spPr>
          <a:xfrm>
            <a:off x="457200" y="2060848"/>
            <a:ext cx="8229600" cy="4708525"/>
          </a:xfrm>
        </p:spPr>
        <p:txBody>
          <a:bodyPr/>
          <a:lstStyle/>
          <a:p>
            <a:pPr eaLnBrk="1" hangingPunct="1"/>
            <a:endParaRPr lang="en-US" dirty="0" smtClean="0"/>
          </a:p>
          <a:p>
            <a:pPr eaLnBrk="1" hangingPunct="1"/>
            <a:endParaRPr lang="en-US" dirty="0" smtClean="0"/>
          </a:p>
        </p:txBody>
      </p:sp>
      <p:sp>
        <p:nvSpPr>
          <p:cNvPr id="5125" name="Rectangle 5"/>
          <p:cNvSpPr>
            <a:spLocks noChangeArrowheads="1"/>
          </p:cNvSpPr>
          <p:nvPr/>
        </p:nvSpPr>
        <p:spPr bwMode="auto">
          <a:xfrm>
            <a:off x="461871" y="214312"/>
            <a:ext cx="8358188"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600" dirty="0">
                <a:solidFill>
                  <a:schemeClr val="bg1"/>
                </a:solidFill>
                <a:latin typeface="Book Antiqua" pitchFamily="18" charset="0"/>
              </a:rPr>
              <a:t>Say to the Daughter of Zion, “see, your  King comes to you, gentle and riding on a donkey, on a colt, the foal of a donkey.,”</a:t>
            </a:r>
          </a:p>
          <a:p>
            <a:r>
              <a:rPr lang="zh-TW" altLang="en-US" sz="3600" dirty="0">
                <a:solidFill>
                  <a:schemeClr val="bg1"/>
                </a:solidFill>
                <a:latin typeface="標楷體" pitchFamily="65" charset="-120"/>
                <a:ea typeface="標楷體" pitchFamily="65" charset="-120"/>
              </a:rPr>
              <a:t>對錫安的女子說“看啊，妳的王來就近妳，溫柔又騎驢，與驢所生的驢仔子”。</a:t>
            </a:r>
            <a:r>
              <a:rPr lang="en-US" sz="3600" dirty="0">
                <a:solidFill>
                  <a:schemeClr val="bg1"/>
                </a:solidFill>
                <a:latin typeface="標楷體" pitchFamily="65" charset="-120"/>
                <a:ea typeface="標楷體" pitchFamily="65" charset="-120"/>
              </a:rPr>
              <a:t/>
            </a:r>
            <a:br>
              <a:rPr lang="en-US" sz="3600" dirty="0">
                <a:solidFill>
                  <a:schemeClr val="bg1"/>
                </a:solidFill>
                <a:latin typeface="標楷體" pitchFamily="65" charset="-120"/>
                <a:ea typeface="標楷體" pitchFamily="65" charset="-120"/>
              </a:rPr>
            </a:br>
            <a:r>
              <a:rPr lang="en-US" sz="3200" dirty="0">
                <a:solidFill>
                  <a:schemeClr val="bg1"/>
                </a:solidFill>
                <a:latin typeface="標楷體" pitchFamily="65" charset="-120"/>
                <a:ea typeface="標楷體" pitchFamily="65" charset="-120"/>
              </a:rPr>
              <a:t>(</a:t>
            </a:r>
            <a:r>
              <a:rPr lang="zh-TW" altLang="en-US" sz="3200" dirty="0">
                <a:solidFill>
                  <a:schemeClr val="bg1"/>
                </a:solidFill>
                <a:latin typeface="標楷體" pitchFamily="65" charset="-120"/>
                <a:ea typeface="標楷體" pitchFamily="65" charset="-120"/>
              </a:rPr>
              <a:t>撒迦利亞書</a:t>
            </a:r>
            <a:r>
              <a:rPr lang="en-US" sz="3200" dirty="0">
                <a:solidFill>
                  <a:schemeClr val="bg1"/>
                </a:solidFill>
                <a:latin typeface="標楷體" pitchFamily="65" charset="-120"/>
                <a:ea typeface="標楷體" pitchFamily="65" charset="-120"/>
              </a:rPr>
              <a:t>9:9) </a:t>
            </a:r>
            <a:endParaRPr lang="en-US" sz="3200" dirty="0">
              <a:solidFill>
                <a:schemeClr val="bg1"/>
              </a:solidFill>
              <a:latin typeface="Book Antiqua"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24201"/>
            <a:ext cx="9144000" cy="3626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0" y="228600"/>
            <a:ext cx="9144000" cy="3693319"/>
          </a:xfrm>
          <a:prstGeom prst="rect">
            <a:avLst/>
          </a:prstGeom>
        </p:spPr>
        <p:txBody>
          <a:bodyPr wrap="square">
            <a:spAutoFit/>
          </a:bodyPr>
          <a:lstStyle/>
          <a:p>
            <a:pPr algn="ctr" fontAlgn="auto">
              <a:spcBef>
                <a:spcPts val="600"/>
              </a:spcBef>
              <a:spcAft>
                <a:spcPts val="0"/>
              </a:spcAft>
            </a:pPr>
            <a:r>
              <a:rPr lang="zh-TW" altLang="en-US" sz="4000" dirty="0">
                <a:solidFill>
                  <a:prstClr val="white"/>
                </a:solidFill>
                <a:effectLst>
                  <a:outerShdw blurRad="38100" dist="38100" dir="2700000" algn="tl">
                    <a:srgbClr val="000000">
                      <a:alpha val="43137"/>
                    </a:srgbClr>
                  </a:outerShdw>
                </a:effectLst>
                <a:latin typeface="DFKai-SB" pitchFamily="65" charset="-120"/>
                <a:ea typeface="DFKai-SB" pitchFamily="65" charset="-120"/>
                <a:cs typeface="+mn-cs"/>
              </a:rPr>
              <a:t>阮今愛宣揚這故</a:t>
            </a:r>
            <a:r>
              <a:rPr lang="zh-TW" altLang="en-US" sz="4000" dirty="0" smtClean="0">
                <a:solidFill>
                  <a:prstClr val="white"/>
                </a:solidFill>
                <a:effectLst>
                  <a:outerShdw blurRad="38100" dist="38100" dir="2700000" algn="tl">
                    <a:srgbClr val="000000">
                      <a:alpha val="43137"/>
                    </a:srgbClr>
                  </a:outerShdw>
                </a:effectLst>
                <a:latin typeface="DFKai-SB" pitchFamily="65" charset="-120"/>
                <a:ea typeface="DFKai-SB" pitchFamily="65" charset="-120"/>
                <a:cs typeface="+mn-cs"/>
              </a:rPr>
              <a:t>事</a:t>
            </a:r>
            <a:r>
              <a:rPr lang="en-US" altLang="zh-TW" sz="4000" dirty="0" smtClean="0">
                <a:solidFill>
                  <a:prstClr val="white"/>
                </a:solidFill>
                <a:effectLst>
                  <a:outerShdw blurRad="38100" dist="38100" dir="2700000" algn="tl">
                    <a:srgbClr val="000000">
                      <a:alpha val="43137"/>
                    </a:srgbClr>
                  </a:outerShdw>
                </a:effectLst>
                <a:latin typeface="DFKai-SB" pitchFamily="65" charset="-120"/>
                <a:ea typeface="DFKai-SB" pitchFamily="65" charset="-120"/>
                <a:cs typeface="+mn-cs"/>
              </a:rPr>
              <a:t>,</a:t>
            </a:r>
            <a:r>
              <a:rPr lang="zh-TW" altLang="en-US" sz="4000" dirty="0" smtClean="0">
                <a:solidFill>
                  <a:prstClr val="white"/>
                </a:solidFill>
                <a:effectLst>
                  <a:outerShdw blurRad="38100" dist="38100" dir="2700000" algn="tl">
                    <a:srgbClr val="000000">
                      <a:alpha val="43137"/>
                    </a:srgbClr>
                  </a:outerShdw>
                </a:effectLst>
                <a:latin typeface="DFKai-SB" pitchFamily="65" charset="-120"/>
                <a:ea typeface="DFKai-SB" pitchFamily="65" charset="-120"/>
                <a:cs typeface="+mn-cs"/>
              </a:rPr>
              <a:t>因</a:t>
            </a:r>
            <a:r>
              <a:rPr lang="zh-TW" altLang="en-US" sz="4000" dirty="0">
                <a:solidFill>
                  <a:prstClr val="white"/>
                </a:solidFill>
                <a:effectLst>
                  <a:outerShdw blurRad="38100" dist="38100" dir="2700000" algn="tl">
                    <a:srgbClr val="000000">
                      <a:alpha val="43137"/>
                    </a:srgbClr>
                  </a:outerShdw>
                </a:effectLst>
                <a:latin typeface="DFKai-SB" pitchFamily="65" charset="-120"/>
                <a:ea typeface="DFKai-SB" pitchFamily="65" charset="-120"/>
                <a:cs typeface="+mn-cs"/>
              </a:rPr>
              <a:t>祂疼咱甘願受</a:t>
            </a:r>
            <a:r>
              <a:rPr lang="zh-TW" altLang="en-US" sz="4000" dirty="0" smtClean="0">
                <a:solidFill>
                  <a:prstClr val="white"/>
                </a:solidFill>
                <a:effectLst>
                  <a:outerShdw blurRad="38100" dist="38100" dir="2700000" algn="tl">
                    <a:srgbClr val="000000">
                      <a:alpha val="43137"/>
                    </a:srgbClr>
                  </a:outerShdw>
                </a:effectLst>
                <a:latin typeface="DFKai-SB" pitchFamily="65" charset="-120"/>
                <a:ea typeface="DFKai-SB" pitchFamily="65" charset="-120"/>
                <a:cs typeface="+mn-cs"/>
              </a:rPr>
              <a:t>死</a:t>
            </a:r>
            <a:endParaRPr lang="en-US" altLang="zh-TW" sz="4000" dirty="0" smtClean="0">
              <a:solidFill>
                <a:prstClr val="white"/>
              </a:solidFill>
              <a:effectLst>
                <a:outerShdw blurRad="38100" dist="38100" dir="2700000" algn="tl">
                  <a:srgbClr val="000000">
                    <a:alpha val="43137"/>
                  </a:srgbClr>
                </a:outerShdw>
              </a:effectLst>
              <a:latin typeface="DFKai-SB" pitchFamily="65" charset="-120"/>
              <a:ea typeface="DFKai-SB" pitchFamily="65" charset="-120"/>
              <a:cs typeface="+mn-cs"/>
            </a:endParaRPr>
          </a:p>
          <a:p>
            <a:pPr algn="ctr" fontAlgn="auto">
              <a:spcBef>
                <a:spcPts val="0"/>
              </a:spcBef>
              <a:spcAft>
                <a:spcPts val="0"/>
              </a:spcAft>
            </a:pPr>
            <a:r>
              <a:rPr lang="zh-TW" altLang="en-US" sz="4000" dirty="0">
                <a:solidFill>
                  <a:prstClr val="white"/>
                </a:solidFill>
                <a:effectLst>
                  <a:outerShdw blurRad="38100" dist="38100" dir="2700000" algn="tl">
                    <a:srgbClr val="000000">
                      <a:alpha val="43137"/>
                    </a:srgbClr>
                  </a:outerShdw>
                </a:effectLst>
                <a:latin typeface="DFKai-SB" pitchFamily="65" charset="-120"/>
                <a:ea typeface="DFKai-SB" pitchFamily="65" charset="-120"/>
                <a:cs typeface="+mn-cs"/>
              </a:rPr>
              <a:t>無別項疼比這卡</a:t>
            </a:r>
            <a:r>
              <a:rPr lang="zh-TW" altLang="en-US" sz="4000" dirty="0" smtClean="0">
                <a:solidFill>
                  <a:prstClr val="white"/>
                </a:solidFill>
                <a:effectLst>
                  <a:outerShdw blurRad="38100" dist="38100" dir="2700000" algn="tl">
                    <a:srgbClr val="000000">
                      <a:alpha val="43137"/>
                    </a:srgbClr>
                  </a:outerShdw>
                </a:effectLst>
                <a:latin typeface="DFKai-SB" pitchFamily="65" charset="-120"/>
                <a:ea typeface="DFKai-SB" pitchFamily="65" charset="-120"/>
                <a:cs typeface="+mn-cs"/>
              </a:rPr>
              <a:t>大</a:t>
            </a:r>
            <a:r>
              <a:rPr lang="en-US" altLang="zh-TW" sz="4000" dirty="0" smtClean="0">
                <a:solidFill>
                  <a:prstClr val="white"/>
                </a:solidFill>
                <a:effectLst>
                  <a:outerShdw blurRad="38100" dist="38100" dir="2700000" algn="tl">
                    <a:srgbClr val="000000">
                      <a:alpha val="43137"/>
                    </a:srgbClr>
                  </a:outerShdw>
                </a:effectLst>
                <a:latin typeface="DFKai-SB" pitchFamily="65" charset="-120"/>
                <a:ea typeface="DFKai-SB" pitchFamily="65" charset="-120"/>
                <a:cs typeface="+mn-cs"/>
              </a:rPr>
              <a:t>,</a:t>
            </a:r>
          </a:p>
          <a:p>
            <a:pPr algn="ctr" fontAlgn="auto">
              <a:spcBef>
                <a:spcPts val="0"/>
              </a:spcBef>
              <a:spcAft>
                <a:spcPts val="0"/>
              </a:spcAft>
            </a:pPr>
            <a:r>
              <a:rPr lang="zh-TW" altLang="en-US" sz="4000" dirty="0" smtClean="0">
                <a:solidFill>
                  <a:prstClr val="white"/>
                </a:solidFill>
                <a:effectLst>
                  <a:outerShdw blurRad="38100" dist="38100" dir="2700000" algn="tl">
                    <a:srgbClr val="000000">
                      <a:alpha val="43137"/>
                    </a:srgbClr>
                  </a:outerShdw>
                </a:effectLst>
                <a:latin typeface="DFKai-SB" pitchFamily="65" charset="-120"/>
                <a:ea typeface="DFKai-SB" pitchFamily="65" charset="-120"/>
                <a:cs typeface="+mn-cs"/>
              </a:rPr>
              <a:t>各</a:t>
            </a:r>
            <a:r>
              <a:rPr lang="zh-TW" altLang="en-US" sz="4000" dirty="0">
                <a:solidFill>
                  <a:prstClr val="white"/>
                </a:solidFill>
                <a:effectLst>
                  <a:outerShdw blurRad="38100" dist="38100" dir="2700000" algn="tl">
                    <a:srgbClr val="000000">
                      <a:alpha val="43137"/>
                    </a:srgbClr>
                  </a:outerShdw>
                </a:effectLst>
                <a:latin typeface="DFKai-SB" pitchFamily="65" charset="-120"/>
                <a:ea typeface="DFKai-SB" pitchFamily="65" charset="-120"/>
                <a:cs typeface="+mn-cs"/>
              </a:rPr>
              <a:t>各他大疼痛親像火</a:t>
            </a:r>
            <a:r>
              <a:rPr lang="zh-TW" altLang="en-US" sz="4000" dirty="0" smtClean="0">
                <a:solidFill>
                  <a:prstClr val="white"/>
                </a:solidFill>
                <a:effectLst>
                  <a:outerShdw blurRad="38100" dist="38100" dir="2700000" algn="tl">
                    <a:srgbClr val="000000">
                      <a:alpha val="43137"/>
                    </a:srgbClr>
                  </a:outerShdw>
                </a:effectLst>
                <a:latin typeface="DFKai-SB" pitchFamily="65" charset="-120"/>
                <a:ea typeface="DFKai-SB" pitchFamily="65" charset="-120"/>
                <a:cs typeface="+mn-cs"/>
              </a:rPr>
              <a:t>焰</a:t>
            </a:r>
            <a:endParaRPr lang="en-US" altLang="zh-TW" sz="4000" dirty="0" smtClean="0">
              <a:solidFill>
                <a:prstClr val="white"/>
              </a:solidFill>
              <a:effectLst>
                <a:outerShdw blurRad="38100" dist="38100" dir="2700000" algn="tl">
                  <a:srgbClr val="000000">
                    <a:alpha val="43137"/>
                  </a:srgbClr>
                </a:outerShdw>
              </a:effectLst>
              <a:latin typeface="DFKai-SB" pitchFamily="65" charset="-120"/>
              <a:ea typeface="DFKai-SB" pitchFamily="65" charset="-120"/>
              <a:cs typeface="+mn-cs"/>
            </a:endParaRPr>
          </a:p>
          <a:p>
            <a:pPr algn="ctr" fontAlgn="auto">
              <a:spcBef>
                <a:spcPts val="0"/>
              </a:spcBef>
              <a:spcAft>
                <a:spcPts val="0"/>
              </a:spcAft>
            </a:pPr>
            <a:r>
              <a:rPr lang="en-US" altLang="zh-TW" sz="3800" dirty="0" smtClean="0">
                <a:solidFill>
                  <a:prstClr val="white"/>
                </a:solidFill>
                <a:latin typeface="Times New Roman" pitchFamily="18" charset="0"/>
                <a:ea typeface="DFKai-SB" pitchFamily="65" charset="-120"/>
                <a:cs typeface="Times New Roman" pitchFamily="18" charset="0"/>
              </a:rPr>
              <a:t>Se desire to tell the story of love that loved enough to die; burns away all other passions, and fed by Calvary’s love becomes a fire.</a:t>
            </a:r>
            <a:endParaRPr lang="zh-TW" altLang="en-US" sz="3800" dirty="0">
              <a:solidFill>
                <a:prstClr val="white"/>
              </a:solidFill>
              <a:latin typeface="DFKai-SB" pitchFamily="65" charset="-120"/>
              <a:ea typeface="DFKai-SB" pitchFamily="65" charset="-120"/>
              <a:cs typeface="+mn-cs"/>
            </a:endParaRPr>
          </a:p>
        </p:txBody>
      </p:sp>
    </p:spTree>
    <p:extLst>
      <p:ext uri="{BB962C8B-B14F-4D97-AF65-F5344CB8AC3E}">
        <p14:creationId xmlns:p14="http://schemas.microsoft.com/office/powerpoint/2010/main" val="28332297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638800"/>
            <a:ext cx="8229600" cy="990600"/>
          </a:xfrm>
        </p:spPr>
        <p:txBody>
          <a:bodyPr>
            <a:normAutofit/>
          </a:bodyPr>
          <a:lstStyle/>
          <a:p>
            <a:pPr algn="l"/>
            <a:r>
              <a:rPr lang="zh-TW" altLang="en-US" sz="3200" dirty="0">
                <a:solidFill>
                  <a:srgbClr val="FFFF00"/>
                </a:solidFill>
                <a:latin typeface="DFKai-SB" pitchFamily="65" charset="-120"/>
                <a:ea typeface="DFKai-SB" pitchFamily="65" charset="-120"/>
              </a:rPr>
              <a:t>各各他的</a:t>
            </a:r>
            <a:r>
              <a:rPr lang="zh-TW" altLang="en-US" sz="3200" dirty="0" smtClean="0">
                <a:solidFill>
                  <a:srgbClr val="FFFF00"/>
                </a:solidFill>
                <a:latin typeface="DFKai-SB" pitchFamily="65" charset="-120"/>
                <a:ea typeface="DFKai-SB" pitchFamily="65" charset="-120"/>
              </a:rPr>
              <a:t>疼</a:t>
            </a:r>
            <a:r>
              <a:rPr lang="en-US" altLang="zh-TW" sz="3200" dirty="0" smtClean="0">
                <a:solidFill>
                  <a:srgbClr val="FFFF00"/>
                </a:solidFill>
                <a:latin typeface="DFKai-SB" pitchFamily="65" charset="-120"/>
                <a:ea typeface="DFKai-SB" pitchFamily="65" charset="-120"/>
              </a:rPr>
              <a:t>(4/5)</a:t>
            </a:r>
            <a:endParaRPr lang="en-US" sz="3200" dirty="0">
              <a:solidFill>
                <a:srgbClr val="FFFF00"/>
              </a:solidFill>
              <a:latin typeface="DFKai-SB" pitchFamily="65" charset="-120"/>
              <a:ea typeface="DFKai-SB" pitchFamily="65" charset="-120"/>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625"/>
          <a:stretch/>
        </p:blipFill>
        <p:spPr bwMode="auto">
          <a:xfrm>
            <a:off x="0" y="0"/>
            <a:ext cx="44958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1912" b="5806"/>
          <a:stretch/>
        </p:blipFill>
        <p:spPr bwMode="auto">
          <a:xfrm flipH="1">
            <a:off x="4495800" y="0"/>
            <a:ext cx="4648200" cy="307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52400" y="1600200"/>
            <a:ext cx="8991600" cy="5257800"/>
          </a:xfrm>
        </p:spPr>
        <p:txBody>
          <a:bodyPr>
            <a:normAutofit lnSpcReduction="10000"/>
          </a:bodyPr>
          <a:lstStyle/>
          <a:p>
            <a:pPr marL="0" indent="0" algn="ctr">
              <a:buNone/>
            </a:pPr>
            <a:r>
              <a:rPr lang="zh-TW" altLang="en-US" sz="4800" dirty="0" smtClean="0">
                <a:latin typeface="DFKai-SB" pitchFamily="65" charset="-120"/>
                <a:ea typeface="DFKai-SB" pitchFamily="65" charset="-120"/>
              </a:rPr>
              <a:t>各</a:t>
            </a:r>
            <a:r>
              <a:rPr lang="zh-TW" altLang="en-US" sz="4800" dirty="0">
                <a:latin typeface="DFKai-SB" pitchFamily="65" charset="-120"/>
                <a:ea typeface="DFKai-SB" pitchFamily="65" charset="-120"/>
              </a:rPr>
              <a:t>各他大疼</a:t>
            </a:r>
            <a:r>
              <a:rPr lang="zh-TW" altLang="en-US" sz="4800" dirty="0" smtClean="0">
                <a:latin typeface="DFKai-SB" pitchFamily="65" charset="-120"/>
                <a:ea typeface="DFKai-SB" pitchFamily="65" charset="-120"/>
              </a:rPr>
              <a:t>痛</a:t>
            </a:r>
            <a:endParaRPr lang="en-US" altLang="zh-TW" sz="4800" dirty="0" smtClean="0">
              <a:latin typeface="DFKai-SB" pitchFamily="65" charset="-120"/>
              <a:ea typeface="DFKai-SB" pitchFamily="65" charset="-120"/>
            </a:endParaRPr>
          </a:p>
          <a:p>
            <a:pPr marL="0" indent="0" algn="ctr">
              <a:buNone/>
            </a:pPr>
            <a:r>
              <a:rPr lang="zh-TW" altLang="en-US" sz="4800" dirty="0" smtClean="0">
                <a:latin typeface="DFKai-SB" pitchFamily="65" charset="-120"/>
                <a:ea typeface="DFKai-SB" pitchFamily="65" charset="-120"/>
              </a:rPr>
              <a:t>基</a:t>
            </a:r>
            <a:r>
              <a:rPr lang="zh-TW" altLang="en-US" sz="4800" dirty="0">
                <a:latin typeface="DFKai-SB" pitchFamily="65" charset="-120"/>
                <a:ea typeface="DFKai-SB" pitchFamily="65" charset="-120"/>
              </a:rPr>
              <a:t>督今將咱看做寶貝</a:t>
            </a:r>
          </a:p>
          <a:p>
            <a:pPr marL="0" indent="0" algn="ctr">
              <a:buNone/>
            </a:pPr>
            <a:r>
              <a:rPr lang="zh-TW" altLang="en-US" sz="4800" dirty="0">
                <a:latin typeface="DFKai-SB" pitchFamily="65" charset="-120"/>
                <a:ea typeface="DFKai-SB" pitchFamily="65" charset="-120"/>
              </a:rPr>
              <a:t>罪惡袂贏過各各他大疼</a:t>
            </a:r>
            <a:r>
              <a:rPr lang="zh-TW" altLang="en-US" sz="4800" dirty="0" smtClean="0">
                <a:latin typeface="DFKai-SB" pitchFamily="65" charset="-120"/>
                <a:ea typeface="DFKai-SB" pitchFamily="65" charset="-120"/>
              </a:rPr>
              <a:t>痛</a:t>
            </a:r>
            <a:endParaRPr lang="en-US" altLang="zh-TW" sz="4800" dirty="0" smtClean="0">
              <a:latin typeface="DFKai-SB" pitchFamily="65" charset="-120"/>
              <a:ea typeface="DFKai-SB" pitchFamily="65" charset="-120"/>
            </a:endParaRPr>
          </a:p>
          <a:p>
            <a:pPr marL="0" indent="0" algn="ctr">
              <a:buNone/>
            </a:pPr>
            <a:r>
              <a:rPr lang="en-US" altLang="zh-TW" sz="4000" dirty="0">
                <a:latin typeface="Times New Roman" pitchFamily="18" charset="0"/>
                <a:ea typeface="DFKai-SB" pitchFamily="65" charset="-120"/>
                <a:cs typeface="Times New Roman" pitchFamily="18" charset="0"/>
              </a:rPr>
              <a:t>Calvary's love, Calvary's love; </a:t>
            </a:r>
          </a:p>
          <a:p>
            <a:pPr marL="0" indent="0" algn="ctr">
              <a:buNone/>
            </a:pPr>
            <a:r>
              <a:rPr lang="en-US" altLang="zh-TW" sz="4000" dirty="0">
                <a:latin typeface="Times New Roman" pitchFamily="18" charset="0"/>
                <a:ea typeface="DFKai-SB" pitchFamily="65" charset="-120"/>
                <a:cs typeface="Times New Roman" pitchFamily="18" charset="0"/>
              </a:rPr>
              <a:t>Priceless gift Christ makes us worthy of. The </a:t>
            </a:r>
            <a:r>
              <a:rPr lang="en-US" altLang="zh-TW" sz="4000" dirty="0" err="1">
                <a:latin typeface="Times New Roman" pitchFamily="18" charset="0"/>
                <a:ea typeface="DFKai-SB" pitchFamily="65" charset="-120"/>
                <a:cs typeface="Times New Roman" pitchFamily="18" charset="0"/>
              </a:rPr>
              <a:t>deepes</a:t>
            </a:r>
            <a:r>
              <a:rPr lang="en-US" altLang="zh-TW" sz="4000" dirty="0">
                <a:latin typeface="Times New Roman" pitchFamily="18" charset="0"/>
                <a:ea typeface="DFKai-SB" pitchFamily="65" charset="-120"/>
                <a:cs typeface="Times New Roman" pitchFamily="18" charset="0"/>
              </a:rPr>
              <a:t> sin can’t rise above </a:t>
            </a:r>
          </a:p>
          <a:p>
            <a:pPr marL="0" indent="0" algn="ctr">
              <a:buNone/>
            </a:pPr>
            <a:r>
              <a:rPr lang="en-US" altLang="zh-TW" sz="4000" dirty="0">
                <a:latin typeface="Times New Roman" pitchFamily="18" charset="0"/>
                <a:ea typeface="DFKai-SB" pitchFamily="65" charset="-120"/>
                <a:cs typeface="Times New Roman" pitchFamily="18" charset="0"/>
              </a:rPr>
              <a:t>Calvary's love</a:t>
            </a:r>
            <a:endParaRPr lang="zh-TW" altLang="en-US" sz="4000" dirty="0">
              <a:latin typeface="DFKai-SB" pitchFamily="65" charset="-120"/>
              <a:ea typeface="DFKai-SB" pitchFamily="65" charset="-120"/>
            </a:endParaRPr>
          </a:p>
        </p:txBody>
      </p:sp>
    </p:spTree>
    <p:extLst>
      <p:ext uri="{BB962C8B-B14F-4D97-AF65-F5344CB8AC3E}">
        <p14:creationId xmlns:p14="http://schemas.microsoft.com/office/powerpoint/2010/main" val="3946420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0222" b="15778"/>
          <a:stretch/>
        </p:blipFill>
        <p:spPr bwMode="auto">
          <a:xfrm>
            <a:off x="-25400" y="38100"/>
            <a:ext cx="9182100" cy="34671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25400" y="2895600"/>
            <a:ext cx="9144000" cy="5029200"/>
          </a:xfrm>
        </p:spPr>
        <p:txBody>
          <a:bodyPr>
            <a:normAutofit/>
          </a:bodyPr>
          <a:lstStyle/>
          <a:p>
            <a:pPr marL="0" indent="0" algn="ctr">
              <a:buNone/>
            </a:pPr>
            <a:r>
              <a:rPr lang="zh-TW" altLang="en-US" sz="4000" dirty="0">
                <a:effectLst>
                  <a:outerShdw blurRad="38100" dist="38100" dir="2700000" algn="tl">
                    <a:srgbClr val="000000">
                      <a:alpha val="43137"/>
                    </a:srgbClr>
                  </a:outerShdw>
                </a:effectLst>
                <a:latin typeface="DFKai-SB" pitchFamily="65" charset="-120"/>
                <a:ea typeface="DFKai-SB" pitchFamily="65" charset="-120"/>
              </a:rPr>
              <a:t>各各他永遠大疼</a:t>
            </a:r>
            <a:r>
              <a:rPr lang="zh-TW" altLang="en-US" sz="4000" dirty="0" smtClean="0">
                <a:effectLst>
                  <a:outerShdw blurRad="38100" dist="38100" dir="2700000" algn="tl">
                    <a:srgbClr val="000000">
                      <a:alpha val="43137"/>
                    </a:srgbClr>
                  </a:outerShdw>
                </a:effectLst>
                <a:latin typeface="DFKai-SB" pitchFamily="65" charset="-120"/>
                <a:ea typeface="DFKai-SB" pitchFamily="65" charset="-120"/>
              </a:rPr>
              <a:t>痛</a:t>
            </a:r>
            <a:r>
              <a:rPr lang="en-US" altLang="zh-TW" sz="4000" dirty="0" smtClean="0">
                <a:effectLst>
                  <a:outerShdw blurRad="38100" dist="38100" dir="2700000" algn="tl">
                    <a:srgbClr val="000000">
                      <a:alpha val="43137"/>
                    </a:srgbClr>
                  </a:outerShdw>
                </a:effectLst>
                <a:latin typeface="DFKai-SB" pitchFamily="65" charset="-120"/>
                <a:ea typeface="DFKai-SB" pitchFamily="65" charset="-120"/>
              </a:rPr>
              <a:t>,</a:t>
            </a:r>
            <a:r>
              <a:rPr lang="zh-TW" altLang="en-US" sz="4000" dirty="0" smtClean="0">
                <a:effectLst>
                  <a:outerShdw blurRad="38100" dist="38100" dir="2700000" algn="tl">
                    <a:srgbClr val="000000">
                      <a:alpha val="43137"/>
                    </a:srgbClr>
                  </a:outerShdw>
                </a:effectLst>
                <a:latin typeface="DFKai-SB" pitchFamily="65" charset="-120"/>
                <a:ea typeface="DFKai-SB" pitchFamily="65" charset="-120"/>
              </a:rPr>
              <a:t>一</a:t>
            </a:r>
            <a:r>
              <a:rPr lang="zh-TW" altLang="en-US" sz="4000" dirty="0">
                <a:effectLst>
                  <a:outerShdw blurRad="38100" dist="38100" dir="2700000" algn="tl">
                    <a:srgbClr val="000000">
                      <a:alpha val="43137"/>
                    </a:srgbClr>
                  </a:outerShdw>
                </a:effectLst>
                <a:latin typeface="DFKai-SB" pitchFamily="65" charset="-120"/>
                <a:ea typeface="DFKai-SB" pitchFamily="65" charset="-120"/>
              </a:rPr>
              <a:t>切奇妙閣齊全</a:t>
            </a:r>
          </a:p>
          <a:p>
            <a:pPr marL="0" indent="0" algn="ctr">
              <a:buNone/>
            </a:pPr>
            <a:r>
              <a:rPr lang="zh-TW" altLang="en-US" sz="4000" dirty="0">
                <a:effectLst>
                  <a:outerShdw blurRad="38100" dist="38100" dir="2700000" algn="tl">
                    <a:srgbClr val="000000">
                      <a:alpha val="43137"/>
                    </a:srgbClr>
                  </a:outerShdw>
                </a:effectLst>
                <a:latin typeface="DFKai-SB" pitchFamily="65" charset="-120"/>
                <a:ea typeface="DFKai-SB" pitchFamily="65" charset="-120"/>
              </a:rPr>
              <a:t>我靈魂</a:t>
            </a:r>
            <a:r>
              <a:rPr lang="zh-TW" altLang="en-US" sz="4000" dirty="0" smtClean="0">
                <a:effectLst>
                  <a:outerShdw blurRad="38100" dist="38100" dir="2700000" algn="tl">
                    <a:srgbClr val="000000">
                      <a:alpha val="43137"/>
                    </a:srgbClr>
                  </a:outerShdw>
                </a:effectLst>
                <a:latin typeface="DFKai-SB" pitchFamily="65" charset="-120"/>
                <a:ea typeface="DFKai-SB" pitchFamily="65" charset="-120"/>
              </a:rPr>
              <a:t>行永</a:t>
            </a:r>
            <a:r>
              <a:rPr lang="zh-TW" altLang="en-US" sz="4000" dirty="0">
                <a:effectLst>
                  <a:outerShdw blurRad="38100" dist="38100" dir="2700000" algn="tl">
                    <a:srgbClr val="000000">
                      <a:alpha val="43137"/>
                    </a:srgbClr>
                  </a:outerShdw>
                </a:effectLst>
                <a:latin typeface="DFKai-SB" pitchFamily="65" charset="-120"/>
                <a:ea typeface="DFKai-SB" pitchFamily="65" charset="-120"/>
              </a:rPr>
              <a:t>活路</a:t>
            </a:r>
            <a:r>
              <a:rPr lang="zh-TW" altLang="en-US" sz="4000" dirty="0" smtClean="0">
                <a:effectLst>
                  <a:outerShdw blurRad="38100" dist="38100" dir="2700000" algn="tl">
                    <a:srgbClr val="000000">
                      <a:alpha val="43137"/>
                    </a:srgbClr>
                  </a:outerShdw>
                </a:effectLst>
                <a:latin typeface="DFKai-SB" pitchFamily="65" charset="-120"/>
                <a:ea typeface="DFKai-SB" pitchFamily="65" charset="-120"/>
              </a:rPr>
              <a:t>程</a:t>
            </a:r>
            <a:r>
              <a:rPr lang="en-US" altLang="zh-TW" sz="4000" dirty="0" smtClean="0">
                <a:effectLst>
                  <a:outerShdw blurRad="38100" dist="38100" dir="2700000" algn="tl">
                    <a:srgbClr val="000000">
                      <a:alpha val="43137"/>
                    </a:srgbClr>
                  </a:outerShdw>
                </a:effectLst>
                <a:latin typeface="DFKai-SB" pitchFamily="65" charset="-120"/>
                <a:ea typeface="DFKai-SB" pitchFamily="65" charset="-120"/>
              </a:rPr>
              <a:t>,</a:t>
            </a:r>
            <a:r>
              <a:rPr lang="zh-TW" altLang="en-US" sz="4000" dirty="0" smtClean="0">
                <a:effectLst>
                  <a:outerShdw blurRad="38100" dist="38100" dir="2700000" algn="tl">
                    <a:srgbClr val="000000">
                      <a:alpha val="43137"/>
                    </a:srgbClr>
                  </a:outerShdw>
                </a:effectLst>
                <a:latin typeface="DFKai-SB" pitchFamily="65" charset="-120"/>
                <a:ea typeface="DFKai-SB" pitchFamily="65" charset="-120"/>
              </a:rPr>
              <a:t>罪</a:t>
            </a:r>
            <a:r>
              <a:rPr lang="zh-TW" altLang="en-US" sz="4000" dirty="0">
                <a:effectLst>
                  <a:outerShdw blurRad="38100" dist="38100" dir="2700000" algn="tl">
                    <a:srgbClr val="000000">
                      <a:alpha val="43137"/>
                    </a:srgbClr>
                  </a:outerShdw>
                </a:effectLst>
                <a:latin typeface="DFKai-SB" pitchFamily="65" charset="-120"/>
                <a:ea typeface="DFKai-SB" pitchFamily="65" charset="-120"/>
              </a:rPr>
              <a:t>得</a:t>
            </a:r>
            <a:r>
              <a:rPr lang="zh-TW" altLang="en-US" sz="4000" dirty="0" smtClean="0">
                <a:effectLst>
                  <a:outerShdw blurRad="38100" dist="38100" dir="2700000" algn="tl">
                    <a:srgbClr val="000000">
                      <a:alpha val="43137"/>
                    </a:srgbClr>
                  </a:outerShdw>
                </a:effectLst>
                <a:latin typeface="DFKai-SB" pitchFamily="65" charset="-120"/>
                <a:ea typeface="DFKai-SB" pitchFamily="65" charset="-120"/>
              </a:rPr>
              <a:t>赦就</a:t>
            </a:r>
            <a:r>
              <a:rPr lang="zh-TW" altLang="en-US" sz="4000" dirty="0">
                <a:effectLst>
                  <a:outerShdw blurRad="38100" dist="38100" dir="2700000" algn="tl">
                    <a:srgbClr val="000000">
                      <a:alpha val="43137"/>
                    </a:srgbClr>
                  </a:outerShdw>
                </a:effectLst>
                <a:latin typeface="DFKai-SB" pitchFamily="65" charset="-120"/>
                <a:ea typeface="DFKai-SB" pitchFamily="65" charset="-120"/>
              </a:rPr>
              <a:t>到天</a:t>
            </a:r>
            <a:r>
              <a:rPr lang="zh-TW" altLang="en-US" sz="4000" dirty="0" smtClean="0">
                <a:effectLst>
                  <a:outerShdw blurRad="38100" dist="38100" dir="2700000" algn="tl">
                    <a:srgbClr val="000000">
                      <a:alpha val="43137"/>
                    </a:srgbClr>
                  </a:outerShdw>
                </a:effectLst>
                <a:latin typeface="DFKai-SB" pitchFamily="65" charset="-120"/>
                <a:ea typeface="DFKai-SB" pitchFamily="65" charset="-120"/>
              </a:rPr>
              <a:t>庭</a:t>
            </a:r>
            <a:endParaRPr lang="en-US" altLang="zh-TW" sz="4000" dirty="0" smtClean="0">
              <a:effectLst>
                <a:outerShdw blurRad="38100" dist="38100" dir="2700000" algn="tl">
                  <a:srgbClr val="000000">
                    <a:alpha val="43137"/>
                  </a:srgbClr>
                </a:outerShdw>
              </a:effectLst>
              <a:latin typeface="DFKai-SB" pitchFamily="65" charset="-120"/>
              <a:ea typeface="DFKai-SB" pitchFamily="65" charset="-120"/>
            </a:endParaRPr>
          </a:p>
          <a:p>
            <a:pPr marL="0" indent="0" algn="ctr">
              <a:buNone/>
            </a:pPr>
            <a:r>
              <a:rPr lang="en-US" altLang="zh-TW" sz="3600" dirty="0" smtClean="0">
                <a:latin typeface="Times New Roman" pitchFamily="18" charset="0"/>
                <a:ea typeface="DFKai-SB" pitchFamily="65" charset="-120"/>
                <a:cs typeface="Times New Roman" pitchFamily="18" charset="0"/>
              </a:rPr>
              <a:t>Calvary’s love has never faltered, </a:t>
            </a:r>
          </a:p>
          <a:p>
            <a:pPr marL="0" indent="0" algn="ctr">
              <a:spcBef>
                <a:spcPts val="0"/>
              </a:spcBef>
              <a:buNone/>
            </a:pPr>
            <a:r>
              <a:rPr lang="en-US" altLang="zh-TW" sz="3600" dirty="0" smtClean="0">
                <a:latin typeface="Times New Roman" pitchFamily="18" charset="0"/>
                <a:ea typeface="DFKai-SB" pitchFamily="65" charset="-120"/>
                <a:cs typeface="Times New Roman" pitchFamily="18" charset="0"/>
              </a:rPr>
              <a:t>all its wonders will remain. </a:t>
            </a:r>
          </a:p>
          <a:p>
            <a:pPr marL="0" indent="0" algn="ctr">
              <a:spcBef>
                <a:spcPts val="0"/>
              </a:spcBef>
              <a:buNone/>
            </a:pPr>
            <a:r>
              <a:rPr lang="en-US" altLang="zh-TW" sz="3600" dirty="0" smtClean="0">
                <a:latin typeface="Times New Roman" pitchFamily="18" charset="0"/>
                <a:ea typeface="DFKai-SB" pitchFamily="65" charset="-120"/>
                <a:cs typeface="Times New Roman" pitchFamily="18" charset="0"/>
              </a:rPr>
              <a:t>Souls still take eternal passage; </a:t>
            </a:r>
          </a:p>
          <a:p>
            <a:pPr marL="0" indent="0" algn="ctr">
              <a:spcBef>
                <a:spcPts val="0"/>
              </a:spcBef>
              <a:buNone/>
            </a:pPr>
            <a:r>
              <a:rPr lang="en-US" altLang="zh-TW" sz="3600" dirty="0" smtClean="0">
                <a:latin typeface="Times New Roman" pitchFamily="18" charset="0"/>
                <a:ea typeface="DFKai-SB" pitchFamily="65" charset="-120"/>
                <a:cs typeface="Times New Roman" pitchFamily="18" charset="0"/>
              </a:rPr>
              <a:t>sins atoned and Heaven gained.</a:t>
            </a:r>
            <a:endParaRPr lang="zh-TW" altLang="en-US" sz="3600" dirty="0">
              <a:solidFill>
                <a:schemeClr val="bg1"/>
              </a:solidFill>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val="38823711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76200"/>
            <a:ext cx="9144000" cy="4419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27000" y="2667000"/>
            <a:ext cx="8915400" cy="3970318"/>
          </a:xfrm>
          <a:prstGeom prst="rect">
            <a:avLst/>
          </a:prstGeom>
        </p:spPr>
        <p:txBody>
          <a:bodyPr wrap="square">
            <a:spAutoFit/>
          </a:bodyPr>
          <a:lstStyle/>
          <a:p>
            <a:pPr algn="ctr" fontAlgn="auto">
              <a:spcBef>
                <a:spcPts val="0"/>
              </a:spcBef>
              <a:spcAft>
                <a:spcPts val="0"/>
              </a:spcAft>
            </a:pPr>
            <a:r>
              <a:rPr lang="zh-TW" altLang="en-US" sz="4400" dirty="0">
                <a:solidFill>
                  <a:prstClr val="white"/>
                </a:solidFill>
                <a:latin typeface="DFKai-SB" pitchFamily="65" charset="-120"/>
                <a:ea typeface="DFKai-SB" pitchFamily="65" charset="-120"/>
                <a:cs typeface="+mn-cs"/>
              </a:rPr>
              <a:t>罪得赦就到天</a:t>
            </a:r>
            <a:r>
              <a:rPr lang="zh-TW" altLang="en-US" sz="4400" dirty="0" smtClean="0">
                <a:solidFill>
                  <a:prstClr val="white"/>
                </a:solidFill>
                <a:latin typeface="DFKai-SB" pitchFamily="65" charset="-120"/>
                <a:ea typeface="DFKai-SB" pitchFamily="65" charset="-120"/>
                <a:cs typeface="+mn-cs"/>
              </a:rPr>
              <a:t>庭</a:t>
            </a:r>
            <a:r>
              <a:rPr lang="en-US" altLang="zh-TW" sz="4400" dirty="0" smtClean="0">
                <a:solidFill>
                  <a:prstClr val="white"/>
                </a:solidFill>
                <a:latin typeface="DFKai-SB" pitchFamily="65" charset="-120"/>
                <a:ea typeface="DFKai-SB" pitchFamily="65" charset="-120"/>
                <a:cs typeface="+mn-cs"/>
              </a:rPr>
              <a:t>,</a:t>
            </a:r>
          </a:p>
          <a:p>
            <a:pPr algn="ctr" fontAlgn="auto">
              <a:spcBef>
                <a:spcPts val="0"/>
              </a:spcBef>
              <a:spcAft>
                <a:spcPts val="0"/>
              </a:spcAft>
            </a:pPr>
            <a:r>
              <a:rPr lang="zh-TW" altLang="en-US" sz="4400" dirty="0">
                <a:solidFill>
                  <a:prstClr val="white"/>
                </a:solidFill>
                <a:latin typeface="DFKai-SB" pitchFamily="65" charset="-120"/>
                <a:ea typeface="DFKai-SB" pitchFamily="65" charset="-120"/>
                <a:cs typeface="+mn-cs"/>
              </a:rPr>
              <a:t>罪得</a:t>
            </a:r>
            <a:r>
              <a:rPr lang="zh-TW" altLang="en-US" sz="4400" dirty="0" smtClean="0">
                <a:solidFill>
                  <a:prstClr val="white"/>
                </a:solidFill>
                <a:latin typeface="DFKai-SB" pitchFamily="65" charset="-120"/>
                <a:ea typeface="DFKai-SB" pitchFamily="65" charset="-120"/>
                <a:cs typeface="+mn-cs"/>
              </a:rPr>
              <a:t>赦 罪</a:t>
            </a:r>
            <a:r>
              <a:rPr lang="zh-TW" altLang="en-US" sz="4400" dirty="0">
                <a:solidFill>
                  <a:prstClr val="white"/>
                </a:solidFill>
                <a:latin typeface="DFKai-SB" pitchFamily="65" charset="-120"/>
                <a:ea typeface="DFKai-SB" pitchFamily="65" charset="-120"/>
                <a:cs typeface="+mn-cs"/>
              </a:rPr>
              <a:t>得</a:t>
            </a:r>
            <a:r>
              <a:rPr lang="zh-TW" altLang="en-US" sz="4400" dirty="0" smtClean="0">
                <a:solidFill>
                  <a:prstClr val="white"/>
                </a:solidFill>
                <a:latin typeface="DFKai-SB" pitchFamily="65" charset="-120"/>
                <a:ea typeface="DFKai-SB" pitchFamily="65" charset="-120"/>
                <a:cs typeface="+mn-cs"/>
              </a:rPr>
              <a:t>赦</a:t>
            </a:r>
            <a:endParaRPr lang="en-US" altLang="zh-TW" sz="4400" dirty="0" smtClean="0">
              <a:solidFill>
                <a:prstClr val="white"/>
              </a:solidFill>
              <a:latin typeface="DFKai-SB" pitchFamily="65" charset="-120"/>
              <a:ea typeface="DFKai-SB" pitchFamily="65" charset="-120"/>
              <a:cs typeface="+mn-cs"/>
            </a:endParaRPr>
          </a:p>
          <a:p>
            <a:pPr algn="ctr" fontAlgn="auto">
              <a:spcBef>
                <a:spcPts val="0"/>
              </a:spcBef>
              <a:spcAft>
                <a:spcPts val="0"/>
              </a:spcAft>
            </a:pPr>
            <a:r>
              <a:rPr lang="zh-TW" altLang="en-US" sz="4400" dirty="0">
                <a:solidFill>
                  <a:prstClr val="white"/>
                </a:solidFill>
                <a:latin typeface="DFKai-SB" pitchFamily="65" charset="-120"/>
                <a:ea typeface="DFKai-SB" pitchFamily="65" charset="-120"/>
                <a:cs typeface="+mn-cs"/>
              </a:rPr>
              <a:t>罪得赦就到天</a:t>
            </a:r>
            <a:r>
              <a:rPr lang="zh-TW" altLang="en-US" sz="4400" dirty="0" smtClean="0">
                <a:solidFill>
                  <a:prstClr val="white"/>
                </a:solidFill>
                <a:latin typeface="DFKai-SB" pitchFamily="65" charset="-120"/>
                <a:ea typeface="DFKai-SB" pitchFamily="65" charset="-120"/>
                <a:cs typeface="+mn-cs"/>
              </a:rPr>
              <a:t>庭</a:t>
            </a:r>
            <a:endParaRPr lang="en-US" altLang="zh-TW" sz="4400" dirty="0" smtClean="0">
              <a:solidFill>
                <a:prstClr val="white"/>
              </a:solidFill>
              <a:latin typeface="Times New Roman" pitchFamily="18" charset="0"/>
              <a:ea typeface="DFKai-SB" pitchFamily="65" charset="-120"/>
              <a:cs typeface="Times New Roman" pitchFamily="18" charset="0"/>
            </a:endParaRPr>
          </a:p>
          <a:p>
            <a:pPr algn="ctr" fontAlgn="auto">
              <a:spcBef>
                <a:spcPts val="0"/>
              </a:spcBef>
              <a:spcAft>
                <a:spcPts val="0"/>
              </a:spcAft>
            </a:pPr>
            <a:r>
              <a:rPr lang="en-US" altLang="zh-TW" sz="4000" dirty="0" smtClean="0">
                <a:solidFill>
                  <a:prstClr val="white"/>
                </a:solidFill>
                <a:latin typeface="Times New Roman" pitchFamily="18" charset="0"/>
                <a:ea typeface="DFKai-SB" pitchFamily="65" charset="-120"/>
                <a:cs typeface="Times New Roman" pitchFamily="18" charset="0"/>
              </a:rPr>
              <a:t>sins </a:t>
            </a:r>
            <a:r>
              <a:rPr lang="en-US" altLang="zh-TW" sz="4000" dirty="0">
                <a:solidFill>
                  <a:prstClr val="white"/>
                </a:solidFill>
                <a:latin typeface="Times New Roman" pitchFamily="18" charset="0"/>
                <a:ea typeface="DFKai-SB" pitchFamily="65" charset="-120"/>
                <a:cs typeface="Times New Roman" pitchFamily="18" charset="0"/>
              </a:rPr>
              <a:t>atoned and Heaven </a:t>
            </a:r>
            <a:r>
              <a:rPr lang="en-US" altLang="zh-TW" sz="4000" dirty="0" smtClean="0">
                <a:solidFill>
                  <a:prstClr val="white"/>
                </a:solidFill>
                <a:latin typeface="Times New Roman" pitchFamily="18" charset="0"/>
                <a:ea typeface="DFKai-SB" pitchFamily="65" charset="-120"/>
                <a:cs typeface="Times New Roman" pitchFamily="18" charset="0"/>
              </a:rPr>
              <a:t>gained,</a:t>
            </a:r>
          </a:p>
          <a:p>
            <a:pPr algn="ctr" fontAlgn="auto">
              <a:spcBef>
                <a:spcPts val="0"/>
              </a:spcBef>
              <a:spcAft>
                <a:spcPts val="0"/>
              </a:spcAft>
            </a:pPr>
            <a:r>
              <a:rPr lang="en-US" altLang="zh-TW" sz="4000" dirty="0" smtClean="0">
                <a:solidFill>
                  <a:prstClr val="white"/>
                </a:solidFill>
                <a:latin typeface="Times New Roman" pitchFamily="18" charset="0"/>
                <a:ea typeface="DFKai-SB" pitchFamily="65" charset="-120"/>
                <a:cs typeface="Times New Roman" pitchFamily="18" charset="0"/>
              </a:rPr>
              <a:t> sins atoned  sins atoned</a:t>
            </a:r>
          </a:p>
          <a:p>
            <a:pPr algn="ctr" fontAlgn="auto">
              <a:spcBef>
                <a:spcPts val="0"/>
              </a:spcBef>
              <a:spcAft>
                <a:spcPts val="0"/>
              </a:spcAft>
            </a:pPr>
            <a:r>
              <a:rPr lang="en-US" altLang="zh-TW" sz="4000" dirty="0" smtClean="0">
                <a:solidFill>
                  <a:prstClr val="white"/>
                </a:solidFill>
                <a:latin typeface="Times New Roman" pitchFamily="18" charset="0"/>
                <a:ea typeface="DFKai-SB" pitchFamily="65" charset="-120"/>
                <a:cs typeface="Times New Roman" pitchFamily="18" charset="0"/>
              </a:rPr>
              <a:t>sins a toned and Heaven gained.</a:t>
            </a:r>
            <a:endParaRPr lang="zh-TW" altLang="en-US" sz="4000" dirty="0">
              <a:solidFill>
                <a:prstClr val="black"/>
              </a:solidFill>
              <a:latin typeface="Times New Roman" pitchFamily="18" charset="0"/>
              <a:ea typeface="DFKai-SB" pitchFamily="65" charset="-120"/>
              <a:cs typeface="Times New Roman" pitchFamily="18" charset="0"/>
            </a:endParaRPr>
          </a:p>
        </p:txBody>
      </p:sp>
    </p:spTree>
    <p:extLst>
      <p:ext uri="{BB962C8B-B14F-4D97-AF65-F5344CB8AC3E}">
        <p14:creationId xmlns:p14="http://schemas.microsoft.com/office/powerpoint/2010/main" val="41662106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ubtitle 2"/>
          <p:cNvSpPr>
            <a:spLocks noGrp="1"/>
          </p:cNvSpPr>
          <p:nvPr>
            <p:ph type="subTitle" idx="1"/>
          </p:nvPr>
        </p:nvSpPr>
        <p:spPr>
          <a:xfrm>
            <a:off x="762000" y="381000"/>
            <a:ext cx="7696200" cy="6248400"/>
          </a:xfrm>
          <a:solidFill>
            <a:srgbClr val="FFFFFF">
              <a:alpha val="90980"/>
            </a:srgbClr>
          </a:solidFill>
          <a:ln w="76200" cmpd="thinThick">
            <a:solidFill>
              <a:schemeClr val="accent3">
                <a:lumMod val="50000"/>
              </a:schemeClr>
            </a:solidFill>
          </a:ln>
        </p:spPr>
        <p:txBody>
          <a:bodyPr>
            <a:noAutofit/>
          </a:bodyPr>
          <a:lstStyle/>
          <a:p>
            <a:pPr>
              <a:spcBef>
                <a:spcPts val="0"/>
              </a:spcBef>
            </a:pPr>
            <a:r>
              <a:rPr lang="en-US" sz="4000" dirty="0">
                <a:solidFill>
                  <a:schemeClr val="tx1"/>
                </a:solidFill>
              </a:rPr>
              <a:t>Great is the Lord,   </a:t>
            </a:r>
            <a:endParaRPr lang="en-US" sz="4000" dirty="0" smtClean="0">
              <a:solidFill>
                <a:schemeClr val="tx1"/>
              </a:solidFill>
            </a:endParaRPr>
          </a:p>
          <a:p>
            <a:pPr>
              <a:spcBef>
                <a:spcPts val="0"/>
              </a:spcBef>
            </a:pPr>
            <a:r>
              <a:rPr lang="en-US" sz="4000" dirty="0" smtClean="0">
                <a:solidFill>
                  <a:schemeClr val="tx1"/>
                </a:solidFill>
              </a:rPr>
              <a:t>He is worthy </a:t>
            </a:r>
            <a:r>
              <a:rPr lang="en-US" sz="4000" dirty="0">
                <a:solidFill>
                  <a:schemeClr val="tx1"/>
                </a:solidFill>
              </a:rPr>
              <a:t>of praise.             </a:t>
            </a:r>
            <a:endParaRPr lang="en-US" sz="4000" dirty="0" smtClean="0">
              <a:solidFill>
                <a:schemeClr val="tx1"/>
              </a:solidFill>
            </a:endParaRPr>
          </a:p>
          <a:p>
            <a:pPr>
              <a:spcBef>
                <a:spcPts val="0"/>
              </a:spcBef>
            </a:pPr>
            <a:r>
              <a:rPr lang="en-US" sz="4000" dirty="0" smtClean="0">
                <a:solidFill>
                  <a:schemeClr val="tx1"/>
                </a:solidFill>
              </a:rPr>
              <a:t>Hosanna to the </a:t>
            </a:r>
            <a:r>
              <a:rPr lang="en-US" sz="4000" dirty="0">
                <a:solidFill>
                  <a:schemeClr val="tx1"/>
                </a:solidFill>
              </a:rPr>
              <a:t>King</a:t>
            </a:r>
            <a:r>
              <a:rPr lang="en-US" sz="4000" dirty="0" smtClean="0">
                <a:solidFill>
                  <a:schemeClr val="tx1"/>
                </a:solidFill>
              </a:rPr>
              <a:t>!                      </a:t>
            </a:r>
            <a:r>
              <a:rPr lang="en-US" sz="4000" dirty="0">
                <a:solidFill>
                  <a:schemeClr val="tx1"/>
                </a:solidFill>
              </a:rPr>
              <a:t/>
            </a:r>
            <a:br>
              <a:rPr lang="en-US" sz="4000" dirty="0">
                <a:solidFill>
                  <a:schemeClr val="tx1"/>
                </a:solidFill>
              </a:rPr>
            </a:br>
            <a:r>
              <a:rPr lang="en-US" sz="4000" dirty="0">
                <a:solidFill>
                  <a:schemeClr val="tx1"/>
                </a:solidFill>
              </a:rPr>
              <a:t>Sing </a:t>
            </a:r>
            <a:r>
              <a:rPr lang="en-US" sz="4000" dirty="0" smtClean="0">
                <a:solidFill>
                  <a:schemeClr val="tx1"/>
                </a:solidFill>
              </a:rPr>
              <a:t>to the </a:t>
            </a:r>
            <a:r>
              <a:rPr lang="en-US" sz="4000" dirty="0">
                <a:solidFill>
                  <a:schemeClr val="tx1"/>
                </a:solidFill>
              </a:rPr>
              <a:t>Lord</a:t>
            </a:r>
            <a:r>
              <a:rPr lang="en-US" sz="4000" dirty="0" smtClean="0">
                <a:solidFill>
                  <a:schemeClr val="tx1"/>
                </a:solidFill>
              </a:rPr>
              <a:t>,  </a:t>
            </a:r>
          </a:p>
          <a:p>
            <a:pPr>
              <a:spcBef>
                <a:spcPts val="0"/>
              </a:spcBef>
            </a:pPr>
            <a:r>
              <a:rPr lang="en-US" sz="4000" dirty="0" smtClean="0">
                <a:solidFill>
                  <a:schemeClr val="tx1"/>
                </a:solidFill>
              </a:rPr>
              <a:t>let your voices </a:t>
            </a:r>
            <a:r>
              <a:rPr lang="en-US" sz="4000" dirty="0">
                <a:solidFill>
                  <a:schemeClr val="tx1"/>
                </a:solidFill>
              </a:rPr>
              <a:t>be raised.         </a:t>
            </a:r>
            <a:endParaRPr lang="en-US" sz="4000" dirty="0" smtClean="0">
              <a:solidFill>
                <a:schemeClr val="tx1"/>
              </a:solidFill>
            </a:endParaRPr>
          </a:p>
          <a:p>
            <a:pPr>
              <a:spcBef>
                <a:spcPts val="0"/>
              </a:spcBef>
            </a:pPr>
            <a:r>
              <a:rPr lang="en-US" sz="4000" dirty="0" smtClean="0">
                <a:solidFill>
                  <a:schemeClr val="tx1"/>
                </a:solidFill>
              </a:rPr>
              <a:t>He is the King of glory!</a:t>
            </a:r>
            <a:r>
              <a:rPr lang="en-US" sz="4000" dirty="0">
                <a:solidFill>
                  <a:schemeClr val="tx1"/>
                </a:solidFill>
              </a:rPr>
              <a:t/>
            </a:r>
            <a:br>
              <a:rPr lang="en-US" sz="4000" dirty="0">
                <a:solidFill>
                  <a:schemeClr val="tx1"/>
                </a:solidFill>
              </a:rPr>
            </a:br>
            <a:r>
              <a:rPr lang="zh-TW" altLang="en-US" sz="4000" dirty="0" smtClean="0">
                <a:solidFill>
                  <a:schemeClr val="tx1"/>
                </a:solidFill>
                <a:latin typeface="標楷體" pitchFamily="65" charset="-120"/>
                <a:ea typeface="標楷體" pitchFamily="65" charset="-120"/>
              </a:rPr>
              <a:t>至大的主</a:t>
            </a:r>
            <a:r>
              <a:rPr lang="en-US" sz="4000" dirty="0" smtClean="0">
                <a:solidFill>
                  <a:schemeClr val="tx1"/>
                </a:solidFill>
                <a:latin typeface="標楷體" pitchFamily="65" charset="-120"/>
                <a:ea typeface="標楷體" pitchFamily="65" charset="-120"/>
              </a:rPr>
              <a:t>,</a:t>
            </a:r>
            <a:r>
              <a:rPr lang="zh-TW" altLang="en-US" sz="4000" dirty="0" smtClean="0">
                <a:solidFill>
                  <a:schemeClr val="tx1"/>
                </a:solidFill>
                <a:latin typeface="標楷體" pitchFamily="65" charset="-120"/>
                <a:ea typeface="標楷體" pitchFamily="65" charset="-120"/>
              </a:rPr>
              <a:t>值得咱的謳咾</a:t>
            </a:r>
            <a:r>
              <a:rPr lang="en-US" sz="4000" dirty="0" smtClean="0">
                <a:solidFill>
                  <a:schemeClr val="tx1"/>
                </a:solidFill>
                <a:latin typeface="標楷體" pitchFamily="65" charset="-120"/>
                <a:ea typeface="標楷體" pitchFamily="65" charset="-120"/>
              </a:rPr>
              <a:t>. </a:t>
            </a:r>
          </a:p>
          <a:p>
            <a:pPr>
              <a:spcBef>
                <a:spcPts val="0"/>
              </a:spcBef>
            </a:pPr>
            <a:r>
              <a:rPr lang="zh-TW" altLang="en-US" sz="4000" dirty="0" smtClean="0">
                <a:solidFill>
                  <a:schemeClr val="tx1"/>
                </a:solidFill>
                <a:latin typeface="標楷體" pitchFamily="65" charset="-120"/>
                <a:ea typeface="標楷體" pitchFamily="65" charset="-120"/>
              </a:rPr>
              <a:t>和散那咱的王</a:t>
            </a:r>
            <a:r>
              <a:rPr lang="en-US" altLang="zh-TW" sz="4000" dirty="0" smtClean="0">
                <a:solidFill>
                  <a:schemeClr val="tx1"/>
                </a:solidFill>
                <a:latin typeface="標楷體" pitchFamily="65" charset="-120"/>
                <a:ea typeface="標楷體" pitchFamily="65" charset="-120"/>
              </a:rPr>
              <a:t>!</a:t>
            </a:r>
            <a:endParaRPr lang="en-US" sz="4000" dirty="0" smtClean="0">
              <a:solidFill>
                <a:schemeClr val="tx1"/>
              </a:solidFill>
              <a:latin typeface="標楷體" pitchFamily="65" charset="-120"/>
              <a:ea typeface="標楷體" pitchFamily="65" charset="-120"/>
            </a:endParaRPr>
          </a:p>
          <a:p>
            <a:pPr>
              <a:spcBef>
                <a:spcPts val="0"/>
              </a:spcBef>
            </a:pPr>
            <a:r>
              <a:rPr lang="zh-TW" altLang="en-US" sz="4000" dirty="0" smtClean="0">
                <a:solidFill>
                  <a:schemeClr val="tx1"/>
                </a:solidFill>
                <a:latin typeface="標楷體" pitchFamily="65" charset="-120"/>
                <a:ea typeface="標楷體" pitchFamily="65" charset="-120"/>
              </a:rPr>
              <a:t>謳咾我主咱著大聲謳咾</a:t>
            </a:r>
            <a:r>
              <a:rPr lang="en-US" sz="4000" dirty="0" smtClean="0">
                <a:solidFill>
                  <a:schemeClr val="tx1"/>
                </a:solidFill>
                <a:latin typeface="標楷體" pitchFamily="65" charset="-120"/>
                <a:ea typeface="標楷體" pitchFamily="65" charset="-120"/>
              </a:rPr>
              <a:t>. </a:t>
            </a:r>
          </a:p>
          <a:p>
            <a:pPr>
              <a:spcBef>
                <a:spcPts val="0"/>
              </a:spcBef>
            </a:pPr>
            <a:r>
              <a:rPr lang="zh-TW" altLang="en-US" sz="4000" dirty="0" smtClean="0">
                <a:solidFill>
                  <a:schemeClr val="tx1"/>
                </a:solidFill>
                <a:latin typeface="標楷體" pitchFamily="65" charset="-120"/>
                <a:ea typeface="標楷體" pitchFamily="65" charset="-120"/>
              </a:rPr>
              <a:t>祂是榮光的君王</a:t>
            </a:r>
            <a:r>
              <a:rPr lang="en-US" altLang="zh-TW" sz="4000" dirty="0" smtClean="0">
                <a:solidFill>
                  <a:schemeClr val="tx1"/>
                </a:solidFill>
                <a:latin typeface="標楷體" pitchFamily="65" charset="-120"/>
                <a:ea typeface="標楷體" pitchFamily="65" charset="-120"/>
              </a:rPr>
              <a:t>!</a:t>
            </a:r>
            <a:endParaRPr lang="en-US" sz="4000" dirty="0" smtClean="0">
              <a:solidFill>
                <a:schemeClr val="tx1"/>
              </a:solidFill>
              <a:latin typeface="標楷體" pitchFamily="65" charset="-120"/>
              <a:ea typeface="標楷體" pitchFamily="65" charset="-120"/>
            </a:endParaRPr>
          </a:p>
        </p:txBody>
      </p:sp>
    </p:spTree>
    <p:extLst>
      <p:ext uri="{BB962C8B-B14F-4D97-AF65-F5344CB8AC3E}">
        <p14:creationId xmlns:p14="http://schemas.microsoft.com/office/powerpoint/2010/main" val="31419778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95" y="27384"/>
            <a:ext cx="917089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838200" y="609600"/>
            <a:ext cx="7633448" cy="5262979"/>
          </a:xfrm>
          <a:prstGeom prst="rect">
            <a:avLst/>
          </a:prstGeom>
          <a:solidFill>
            <a:srgbClr val="FFFFFF">
              <a:alpha val="87843"/>
            </a:srgbClr>
          </a:solidFill>
        </p:spPr>
        <p:txBody>
          <a:bodyPr wrap="square">
            <a:spAutoFit/>
          </a:bodyPr>
          <a:lstStyle/>
          <a:p>
            <a:pPr algn="ctr" fontAlgn="auto">
              <a:spcBef>
                <a:spcPts val="0"/>
              </a:spcBef>
              <a:spcAft>
                <a:spcPts val="0"/>
              </a:spcAft>
            </a:pPr>
            <a:r>
              <a:rPr lang="en-US" sz="4000" dirty="0" smtClean="0">
                <a:solidFill>
                  <a:prstClr val="black"/>
                </a:solidFill>
                <a:latin typeface="Calibri"/>
                <a:cs typeface="+mn-cs"/>
              </a:rPr>
              <a:t>Rejoice, O daughter of Zion,  </a:t>
            </a:r>
          </a:p>
          <a:p>
            <a:pPr algn="ctr" fontAlgn="auto">
              <a:spcBef>
                <a:spcPts val="0"/>
              </a:spcBef>
              <a:spcAft>
                <a:spcPts val="0"/>
              </a:spcAft>
            </a:pPr>
            <a:r>
              <a:rPr lang="en-US" sz="4000" dirty="0" smtClean="0">
                <a:solidFill>
                  <a:prstClr val="black"/>
                </a:solidFill>
                <a:latin typeface="Calibri"/>
                <a:cs typeface="+mn-cs"/>
              </a:rPr>
              <a:t>your King is coming today! </a:t>
            </a:r>
          </a:p>
          <a:p>
            <a:pPr algn="ctr" fontAlgn="auto">
              <a:spcBef>
                <a:spcPts val="0"/>
              </a:spcBef>
              <a:spcAft>
                <a:spcPts val="0"/>
              </a:spcAft>
            </a:pPr>
            <a:r>
              <a:rPr lang="en-US" sz="4000" dirty="0" smtClean="0">
                <a:solidFill>
                  <a:prstClr val="black"/>
                </a:solidFill>
                <a:latin typeface="Calibri"/>
                <a:cs typeface="+mn-cs"/>
              </a:rPr>
              <a:t>With  open arms, receive Him now. </a:t>
            </a:r>
          </a:p>
          <a:p>
            <a:pPr algn="ctr" fontAlgn="auto">
              <a:spcBef>
                <a:spcPts val="0"/>
              </a:spcBef>
              <a:spcAft>
                <a:spcPts val="0"/>
              </a:spcAft>
            </a:pPr>
            <a:r>
              <a:rPr lang="en-US" sz="4000" dirty="0" smtClean="0">
                <a:solidFill>
                  <a:prstClr val="black"/>
                </a:solidFill>
                <a:latin typeface="Calibri"/>
                <a:cs typeface="+mn-cs"/>
              </a:rPr>
              <a:t>With palms prepare Him the way! </a:t>
            </a:r>
          </a:p>
          <a:p>
            <a:pPr algn="ctr" fontAlgn="auto">
              <a:spcBef>
                <a:spcPts val="0"/>
              </a:spcBef>
              <a:spcAft>
                <a:spcPts val="0"/>
              </a:spcAft>
            </a:pPr>
            <a:r>
              <a:rPr lang="zh-TW" altLang="en-US" sz="4400" dirty="0" smtClean="0">
                <a:solidFill>
                  <a:prstClr val="black"/>
                </a:solidFill>
                <a:latin typeface="標楷體" pitchFamily="65" charset="-120"/>
                <a:ea typeface="標楷體" pitchFamily="65" charset="-120"/>
                <a:cs typeface="+mn-cs"/>
              </a:rPr>
              <a:t>歡喜，郇城的眾女子，</a:t>
            </a:r>
            <a:endParaRPr lang="en-US" altLang="zh-TW" sz="4400" dirty="0" smtClean="0">
              <a:solidFill>
                <a:prstClr val="black"/>
              </a:solidFill>
              <a:latin typeface="標楷體" pitchFamily="65" charset="-120"/>
              <a:ea typeface="標楷體" pitchFamily="65" charset="-120"/>
              <a:cs typeface="+mn-cs"/>
            </a:endParaRPr>
          </a:p>
          <a:p>
            <a:pPr algn="ctr" fontAlgn="auto">
              <a:spcBef>
                <a:spcPts val="0"/>
              </a:spcBef>
              <a:spcAft>
                <a:spcPts val="0"/>
              </a:spcAft>
            </a:pPr>
            <a:r>
              <a:rPr lang="zh-TW" altLang="en-US" sz="4400" dirty="0" smtClean="0">
                <a:solidFill>
                  <a:prstClr val="black"/>
                </a:solidFill>
                <a:latin typeface="標楷體" pitchFamily="65" charset="-120"/>
                <a:ea typeface="標楷體" pitchFamily="65" charset="-120"/>
                <a:cs typeface="+mn-cs"/>
              </a:rPr>
              <a:t>你的王今日臨到</a:t>
            </a:r>
            <a:r>
              <a:rPr lang="en-US" altLang="zh-TW" sz="4400" dirty="0" smtClean="0">
                <a:solidFill>
                  <a:prstClr val="black"/>
                </a:solidFill>
                <a:latin typeface="標楷體" pitchFamily="65" charset="-120"/>
                <a:ea typeface="標楷體" pitchFamily="65" charset="-120"/>
                <a:cs typeface="+mn-cs"/>
              </a:rPr>
              <a:t>!</a:t>
            </a:r>
            <a:endParaRPr lang="en-US" sz="4400" dirty="0" smtClean="0">
              <a:solidFill>
                <a:prstClr val="black"/>
              </a:solidFill>
              <a:latin typeface="標楷體" pitchFamily="65" charset="-120"/>
              <a:ea typeface="標楷體" pitchFamily="65" charset="-120"/>
              <a:cs typeface="+mn-cs"/>
            </a:endParaRPr>
          </a:p>
          <a:p>
            <a:pPr algn="ctr" fontAlgn="auto">
              <a:spcBef>
                <a:spcPts val="0"/>
              </a:spcBef>
              <a:spcAft>
                <a:spcPts val="0"/>
              </a:spcAft>
            </a:pPr>
            <a:r>
              <a:rPr lang="zh-TW" altLang="en-US" sz="4400" dirty="0" smtClean="0">
                <a:solidFill>
                  <a:prstClr val="black"/>
                </a:solidFill>
                <a:latin typeface="標楷體" pitchFamily="65" charset="-120"/>
                <a:ea typeface="標楷體" pitchFamily="65" charset="-120"/>
                <a:cs typeface="+mn-cs"/>
              </a:rPr>
              <a:t>展開雙手，迎接咱王</a:t>
            </a:r>
            <a:r>
              <a:rPr lang="en-US" sz="4400" dirty="0" smtClean="0">
                <a:solidFill>
                  <a:prstClr val="black"/>
                </a:solidFill>
                <a:latin typeface="標楷體" pitchFamily="65" charset="-120"/>
                <a:ea typeface="標楷體" pitchFamily="65" charset="-120"/>
                <a:cs typeface="+mn-cs"/>
              </a:rPr>
              <a:t>. </a:t>
            </a:r>
          </a:p>
          <a:p>
            <a:pPr algn="ctr" fontAlgn="auto">
              <a:spcBef>
                <a:spcPts val="0"/>
              </a:spcBef>
              <a:spcAft>
                <a:spcPts val="0"/>
              </a:spcAft>
            </a:pPr>
            <a:r>
              <a:rPr lang="zh-TW" altLang="en-US" sz="4400" dirty="0" smtClean="0">
                <a:solidFill>
                  <a:prstClr val="black"/>
                </a:solidFill>
                <a:latin typeface="標楷體" pitchFamily="65" charset="-120"/>
                <a:ea typeface="標楷體" pitchFamily="65" charset="-120"/>
                <a:cs typeface="+mn-cs"/>
              </a:rPr>
              <a:t>用棕樹枝迎接祂</a:t>
            </a:r>
            <a:r>
              <a:rPr lang="en-US" altLang="zh-TW" sz="4400" dirty="0" smtClean="0">
                <a:solidFill>
                  <a:prstClr val="black"/>
                </a:solidFill>
                <a:latin typeface="標楷體" pitchFamily="65" charset="-120"/>
                <a:ea typeface="標楷體" pitchFamily="65" charset="-120"/>
                <a:cs typeface="+mn-cs"/>
              </a:rPr>
              <a:t>.</a:t>
            </a:r>
            <a:endParaRPr lang="en-US" dirty="0">
              <a:solidFill>
                <a:prstClr val="black"/>
              </a:solidFill>
              <a:latin typeface="Calibri"/>
              <a:cs typeface="+mn-cs"/>
            </a:endParaRPr>
          </a:p>
        </p:txBody>
      </p:sp>
    </p:spTree>
    <p:extLst>
      <p:ext uri="{BB962C8B-B14F-4D97-AF65-F5344CB8AC3E}">
        <p14:creationId xmlns:p14="http://schemas.microsoft.com/office/powerpoint/2010/main" val="28695127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ubtitle 2"/>
          <p:cNvSpPr>
            <a:spLocks noGrp="1"/>
          </p:cNvSpPr>
          <p:nvPr>
            <p:ph type="subTitle" idx="1"/>
          </p:nvPr>
        </p:nvSpPr>
        <p:spPr>
          <a:xfrm>
            <a:off x="838200" y="304800"/>
            <a:ext cx="7696200" cy="6248400"/>
          </a:xfrm>
          <a:solidFill>
            <a:srgbClr val="FFFFFF"/>
          </a:solidFill>
          <a:ln w="76200" cmpd="thinThick">
            <a:solidFill>
              <a:schemeClr val="accent3">
                <a:lumMod val="50000"/>
              </a:schemeClr>
            </a:solidFill>
          </a:ln>
        </p:spPr>
        <p:txBody>
          <a:bodyPr>
            <a:noAutofit/>
          </a:bodyPr>
          <a:lstStyle/>
          <a:p>
            <a:pPr>
              <a:spcBef>
                <a:spcPts val="0"/>
              </a:spcBef>
            </a:pPr>
            <a:r>
              <a:rPr lang="en-US" sz="4000" dirty="0">
                <a:solidFill>
                  <a:schemeClr val="tx1"/>
                </a:solidFill>
              </a:rPr>
              <a:t>Great is the Lord,   </a:t>
            </a:r>
            <a:endParaRPr lang="en-US" sz="4000" dirty="0" smtClean="0">
              <a:solidFill>
                <a:schemeClr val="tx1"/>
              </a:solidFill>
            </a:endParaRPr>
          </a:p>
          <a:p>
            <a:pPr>
              <a:spcBef>
                <a:spcPts val="0"/>
              </a:spcBef>
            </a:pPr>
            <a:r>
              <a:rPr lang="en-US" sz="4000" dirty="0" smtClean="0">
                <a:solidFill>
                  <a:schemeClr val="tx1"/>
                </a:solidFill>
              </a:rPr>
              <a:t>He is worthy </a:t>
            </a:r>
            <a:r>
              <a:rPr lang="en-US" sz="4000" dirty="0">
                <a:solidFill>
                  <a:schemeClr val="tx1"/>
                </a:solidFill>
              </a:rPr>
              <a:t>of praise.             </a:t>
            </a:r>
            <a:endParaRPr lang="en-US" sz="4000" dirty="0" smtClean="0">
              <a:solidFill>
                <a:schemeClr val="tx1"/>
              </a:solidFill>
            </a:endParaRPr>
          </a:p>
          <a:p>
            <a:pPr>
              <a:spcBef>
                <a:spcPts val="0"/>
              </a:spcBef>
            </a:pPr>
            <a:r>
              <a:rPr lang="en-US" sz="4000" dirty="0" smtClean="0">
                <a:solidFill>
                  <a:schemeClr val="tx1"/>
                </a:solidFill>
              </a:rPr>
              <a:t>Hosanna to the </a:t>
            </a:r>
            <a:r>
              <a:rPr lang="en-US" sz="4000" dirty="0">
                <a:solidFill>
                  <a:schemeClr val="tx1"/>
                </a:solidFill>
              </a:rPr>
              <a:t>King</a:t>
            </a:r>
            <a:r>
              <a:rPr lang="en-US" sz="4000" dirty="0" smtClean="0">
                <a:solidFill>
                  <a:schemeClr val="tx1"/>
                </a:solidFill>
              </a:rPr>
              <a:t>!                      </a:t>
            </a:r>
            <a:r>
              <a:rPr lang="en-US" sz="4000" dirty="0">
                <a:solidFill>
                  <a:schemeClr val="tx1"/>
                </a:solidFill>
              </a:rPr>
              <a:t/>
            </a:r>
            <a:br>
              <a:rPr lang="en-US" sz="4000" dirty="0">
                <a:solidFill>
                  <a:schemeClr val="tx1"/>
                </a:solidFill>
              </a:rPr>
            </a:br>
            <a:r>
              <a:rPr lang="en-US" sz="4000" dirty="0">
                <a:solidFill>
                  <a:schemeClr val="tx1"/>
                </a:solidFill>
              </a:rPr>
              <a:t>Sing </a:t>
            </a:r>
            <a:r>
              <a:rPr lang="en-US" sz="4000" dirty="0" smtClean="0">
                <a:solidFill>
                  <a:schemeClr val="tx1"/>
                </a:solidFill>
              </a:rPr>
              <a:t>to the </a:t>
            </a:r>
            <a:r>
              <a:rPr lang="en-US" sz="4000" dirty="0">
                <a:solidFill>
                  <a:schemeClr val="tx1"/>
                </a:solidFill>
              </a:rPr>
              <a:t>Lord</a:t>
            </a:r>
            <a:r>
              <a:rPr lang="en-US" sz="4000" dirty="0" smtClean="0">
                <a:solidFill>
                  <a:schemeClr val="tx1"/>
                </a:solidFill>
              </a:rPr>
              <a:t>,  </a:t>
            </a:r>
          </a:p>
          <a:p>
            <a:pPr>
              <a:spcBef>
                <a:spcPts val="0"/>
              </a:spcBef>
            </a:pPr>
            <a:r>
              <a:rPr lang="en-US" sz="4000" dirty="0" smtClean="0">
                <a:solidFill>
                  <a:schemeClr val="tx1"/>
                </a:solidFill>
              </a:rPr>
              <a:t>let your voices </a:t>
            </a:r>
            <a:r>
              <a:rPr lang="en-US" sz="4000" dirty="0">
                <a:solidFill>
                  <a:schemeClr val="tx1"/>
                </a:solidFill>
              </a:rPr>
              <a:t>be raised.         </a:t>
            </a:r>
            <a:endParaRPr lang="en-US" sz="4000" dirty="0" smtClean="0">
              <a:solidFill>
                <a:schemeClr val="tx1"/>
              </a:solidFill>
            </a:endParaRPr>
          </a:p>
          <a:p>
            <a:pPr>
              <a:spcBef>
                <a:spcPts val="0"/>
              </a:spcBef>
            </a:pPr>
            <a:r>
              <a:rPr lang="en-US" sz="4000" dirty="0" smtClean="0">
                <a:solidFill>
                  <a:schemeClr val="tx1"/>
                </a:solidFill>
              </a:rPr>
              <a:t>He is the King of glory!</a:t>
            </a:r>
            <a:r>
              <a:rPr lang="en-US" sz="4000" dirty="0">
                <a:solidFill>
                  <a:schemeClr val="tx1"/>
                </a:solidFill>
              </a:rPr>
              <a:t/>
            </a:r>
            <a:br>
              <a:rPr lang="en-US" sz="4000" dirty="0">
                <a:solidFill>
                  <a:schemeClr val="tx1"/>
                </a:solidFill>
              </a:rPr>
            </a:br>
            <a:r>
              <a:rPr lang="zh-TW" altLang="en-US" sz="4000" dirty="0" smtClean="0">
                <a:solidFill>
                  <a:schemeClr val="tx1"/>
                </a:solidFill>
                <a:latin typeface="標楷體" pitchFamily="65" charset="-120"/>
                <a:ea typeface="標楷體" pitchFamily="65" charset="-120"/>
              </a:rPr>
              <a:t>至大的主</a:t>
            </a:r>
            <a:r>
              <a:rPr lang="en-US" sz="4000" dirty="0" smtClean="0">
                <a:solidFill>
                  <a:schemeClr val="tx1"/>
                </a:solidFill>
                <a:latin typeface="標楷體" pitchFamily="65" charset="-120"/>
                <a:ea typeface="標楷體" pitchFamily="65" charset="-120"/>
              </a:rPr>
              <a:t>,</a:t>
            </a:r>
            <a:r>
              <a:rPr lang="zh-TW" altLang="en-US" sz="4000" dirty="0" smtClean="0">
                <a:solidFill>
                  <a:schemeClr val="tx1"/>
                </a:solidFill>
                <a:latin typeface="標楷體" pitchFamily="65" charset="-120"/>
                <a:ea typeface="標楷體" pitchFamily="65" charset="-120"/>
              </a:rPr>
              <a:t>值得咱的謳咾</a:t>
            </a:r>
            <a:r>
              <a:rPr lang="en-US" sz="4000" dirty="0" smtClean="0">
                <a:solidFill>
                  <a:schemeClr val="tx1"/>
                </a:solidFill>
                <a:latin typeface="標楷體" pitchFamily="65" charset="-120"/>
                <a:ea typeface="標楷體" pitchFamily="65" charset="-120"/>
              </a:rPr>
              <a:t>. </a:t>
            </a:r>
          </a:p>
          <a:p>
            <a:pPr>
              <a:spcBef>
                <a:spcPts val="0"/>
              </a:spcBef>
            </a:pPr>
            <a:r>
              <a:rPr lang="zh-TW" altLang="en-US" sz="4000" dirty="0" smtClean="0">
                <a:solidFill>
                  <a:schemeClr val="tx1"/>
                </a:solidFill>
                <a:latin typeface="標楷體" pitchFamily="65" charset="-120"/>
                <a:ea typeface="標楷體" pitchFamily="65" charset="-120"/>
              </a:rPr>
              <a:t>和散那咱的王</a:t>
            </a:r>
            <a:r>
              <a:rPr lang="en-US" altLang="zh-TW" sz="4000" dirty="0" smtClean="0">
                <a:solidFill>
                  <a:schemeClr val="tx1"/>
                </a:solidFill>
                <a:latin typeface="標楷體" pitchFamily="65" charset="-120"/>
                <a:ea typeface="標楷體" pitchFamily="65" charset="-120"/>
              </a:rPr>
              <a:t>!</a:t>
            </a:r>
            <a:endParaRPr lang="en-US" sz="4000" dirty="0" smtClean="0">
              <a:solidFill>
                <a:schemeClr val="tx1"/>
              </a:solidFill>
              <a:latin typeface="標楷體" pitchFamily="65" charset="-120"/>
              <a:ea typeface="標楷體" pitchFamily="65" charset="-120"/>
            </a:endParaRPr>
          </a:p>
          <a:p>
            <a:pPr>
              <a:spcBef>
                <a:spcPts val="0"/>
              </a:spcBef>
            </a:pPr>
            <a:r>
              <a:rPr lang="zh-TW" altLang="en-US" sz="4000" dirty="0" smtClean="0">
                <a:solidFill>
                  <a:schemeClr val="tx1"/>
                </a:solidFill>
                <a:latin typeface="標楷體" pitchFamily="65" charset="-120"/>
                <a:ea typeface="標楷體" pitchFamily="65" charset="-120"/>
              </a:rPr>
              <a:t>謳咾我主咱著大聲謳咾</a:t>
            </a:r>
            <a:r>
              <a:rPr lang="en-US" sz="4000" dirty="0" smtClean="0">
                <a:solidFill>
                  <a:schemeClr val="tx1"/>
                </a:solidFill>
                <a:latin typeface="標楷體" pitchFamily="65" charset="-120"/>
                <a:ea typeface="標楷體" pitchFamily="65" charset="-120"/>
              </a:rPr>
              <a:t>. </a:t>
            </a:r>
          </a:p>
          <a:p>
            <a:pPr>
              <a:spcBef>
                <a:spcPts val="0"/>
              </a:spcBef>
            </a:pPr>
            <a:r>
              <a:rPr lang="zh-TW" altLang="en-US" sz="4000" dirty="0" smtClean="0">
                <a:solidFill>
                  <a:schemeClr val="tx1"/>
                </a:solidFill>
                <a:latin typeface="標楷體" pitchFamily="65" charset="-120"/>
                <a:ea typeface="標楷體" pitchFamily="65" charset="-120"/>
              </a:rPr>
              <a:t>祂是榮光的君王</a:t>
            </a:r>
            <a:r>
              <a:rPr lang="en-US" altLang="zh-TW" sz="4000" dirty="0" smtClean="0">
                <a:solidFill>
                  <a:schemeClr val="tx1"/>
                </a:solidFill>
                <a:latin typeface="標楷體" pitchFamily="65" charset="-120"/>
                <a:ea typeface="標楷體" pitchFamily="65" charset="-120"/>
              </a:rPr>
              <a:t>!</a:t>
            </a:r>
            <a:endParaRPr lang="en-US" sz="4000" dirty="0" smtClean="0">
              <a:solidFill>
                <a:schemeClr val="tx1"/>
              </a:solidFill>
              <a:latin typeface="標楷體" pitchFamily="65" charset="-120"/>
              <a:ea typeface="標楷體" pitchFamily="65" charset="-120"/>
            </a:endParaRPr>
          </a:p>
        </p:txBody>
      </p:sp>
    </p:spTree>
    <p:extLst>
      <p:ext uri="{BB962C8B-B14F-4D97-AF65-F5344CB8AC3E}">
        <p14:creationId xmlns:p14="http://schemas.microsoft.com/office/powerpoint/2010/main" val="33184690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2000" contrast="46000"/>
                    </a14:imgEffect>
                  </a14:imgLayer>
                </a14:imgProps>
              </a:ext>
              <a:ext uri="{28A0092B-C50C-407E-A947-70E740481C1C}">
                <a14:useLocalDpi xmlns:a14="http://schemas.microsoft.com/office/drawing/2010/main" val="0"/>
              </a:ext>
            </a:extLst>
          </a:blip>
          <a:srcRect r="19265" b="21798"/>
          <a:stretch/>
        </p:blipFill>
        <p:spPr bwMode="auto">
          <a:xfrm>
            <a:off x="-1" y="0"/>
            <a:ext cx="9144001" cy="6852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1000" y="457200"/>
            <a:ext cx="7810500" cy="5016758"/>
          </a:xfrm>
          <a:prstGeom prst="rect">
            <a:avLst/>
          </a:prstGeom>
          <a:solidFill>
            <a:srgbClr val="984807">
              <a:alpha val="69020"/>
            </a:srgbClr>
          </a:solidFill>
        </p:spPr>
        <p:txBody>
          <a:bodyPr wrap="square">
            <a:spAutoFit/>
          </a:bodyPr>
          <a:lstStyle/>
          <a:p>
            <a:pPr fontAlgn="auto">
              <a:spcBef>
                <a:spcPts val="0"/>
              </a:spcBef>
              <a:spcAft>
                <a:spcPts val="0"/>
              </a:spcAft>
            </a:pPr>
            <a:r>
              <a:rPr lang="en-US" sz="4000" b="1" dirty="0" smtClean="0">
                <a:solidFill>
                  <a:prstClr val="white"/>
                </a:solidFill>
                <a:effectLst>
                  <a:outerShdw blurRad="38100" dist="38100" dir="2700000" algn="tl">
                    <a:srgbClr val="000000">
                      <a:alpha val="43137"/>
                    </a:srgbClr>
                  </a:outerShdw>
                </a:effectLst>
                <a:latin typeface="Calibri"/>
                <a:cs typeface="+mn-cs"/>
              </a:rPr>
              <a:t>Blessed is He, the King of kings</a:t>
            </a:r>
            <a:r>
              <a:rPr lang="en-US" sz="4000" b="1" dirty="0">
                <a:solidFill>
                  <a:prstClr val="white"/>
                </a:solidFill>
                <a:effectLst>
                  <a:outerShdw blurRad="38100" dist="38100" dir="2700000" algn="tl">
                    <a:srgbClr val="000000">
                      <a:alpha val="43137"/>
                    </a:srgbClr>
                  </a:outerShdw>
                </a:effectLst>
                <a:latin typeface="Calibri"/>
                <a:cs typeface="+mn-cs"/>
              </a:rPr>
              <a:t>, </a:t>
            </a:r>
            <a:endParaRPr lang="en-US" sz="4000" b="1" dirty="0" smtClean="0">
              <a:solidFill>
                <a:prstClr val="white"/>
              </a:solidFill>
              <a:effectLst>
                <a:outerShdw blurRad="38100" dist="38100" dir="2700000" algn="tl">
                  <a:srgbClr val="000000">
                    <a:alpha val="43137"/>
                  </a:srgbClr>
                </a:outerShdw>
              </a:effectLst>
              <a:latin typeface="Calibri"/>
              <a:cs typeface="+mn-cs"/>
            </a:endParaRPr>
          </a:p>
          <a:p>
            <a:pPr fontAlgn="auto">
              <a:spcBef>
                <a:spcPts val="0"/>
              </a:spcBef>
              <a:spcAft>
                <a:spcPts val="0"/>
              </a:spcAft>
            </a:pPr>
            <a:r>
              <a:rPr lang="en-US" sz="4000" b="1" dirty="0" smtClean="0">
                <a:solidFill>
                  <a:prstClr val="white"/>
                </a:solidFill>
                <a:effectLst>
                  <a:outerShdw blurRad="38100" dist="38100" dir="2700000" algn="tl">
                    <a:srgbClr val="000000">
                      <a:alpha val="43137"/>
                    </a:srgbClr>
                  </a:outerShdw>
                </a:effectLst>
                <a:latin typeface="Calibri"/>
                <a:cs typeface="+mn-cs"/>
              </a:rPr>
              <a:t>who comes in the name of the Lord.</a:t>
            </a:r>
          </a:p>
          <a:p>
            <a:pPr fontAlgn="auto">
              <a:spcBef>
                <a:spcPts val="0"/>
              </a:spcBef>
              <a:spcAft>
                <a:spcPts val="0"/>
              </a:spcAft>
            </a:pPr>
            <a:r>
              <a:rPr lang="en-US" sz="4000" b="1" dirty="0" smtClean="0">
                <a:solidFill>
                  <a:prstClr val="white"/>
                </a:solidFill>
                <a:effectLst>
                  <a:outerShdw blurRad="38100" dist="38100" dir="2700000" algn="tl">
                    <a:srgbClr val="000000">
                      <a:alpha val="43137"/>
                    </a:srgbClr>
                  </a:outerShdw>
                </a:effectLst>
                <a:latin typeface="Calibri"/>
                <a:cs typeface="+mn-cs"/>
              </a:rPr>
              <a:t>Lift  up your heads, O royal gates, </a:t>
            </a:r>
          </a:p>
          <a:p>
            <a:pPr fontAlgn="auto">
              <a:spcBef>
                <a:spcPts val="0"/>
              </a:spcBef>
              <a:spcAft>
                <a:spcPts val="0"/>
              </a:spcAft>
            </a:pPr>
            <a:r>
              <a:rPr lang="en-US" sz="4000" b="1" dirty="0" smtClean="0">
                <a:solidFill>
                  <a:prstClr val="white"/>
                </a:solidFill>
                <a:effectLst>
                  <a:outerShdw blurRad="38100" dist="38100" dir="2700000" algn="tl">
                    <a:srgbClr val="000000">
                      <a:alpha val="43137"/>
                    </a:srgbClr>
                  </a:outerShdw>
                </a:effectLst>
                <a:latin typeface="Calibri"/>
                <a:cs typeface="+mn-cs"/>
              </a:rPr>
              <a:t>be lifted up, ancient doors. </a:t>
            </a:r>
          </a:p>
          <a:p>
            <a:pPr fontAlgn="auto">
              <a:spcBef>
                <a:spcPts val="0"/>
              </a:spcBef>
              <a:spcAft>
                <a:spcPts val="0"/>
              </a:spcAft>
            </a:pPr>
            <a:r>
              <a:rPr lang="zh-TW" altLang="en-US" sz="4000" b="1"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cs typeface="+mn-cs"/>
              </a:rPr>
              <a:t>祂要賜福，萬王的王，</a:t>
            </a:r>
            <a:endParaRPr lang="en-US" altLang="zh-TW" sz="4000" b="1"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cs typeface="+mn-cs"/>
            </a:endParaRPr>
          </a:p>
          <a:p>
            <a:pPr fontAlgn="auto">
              <a:spcBef>
                <a:spcPts val="0"/>
              </a:spcBef>
              <a:spcAft>
                <a:spcPts val="0"/>
              </a:spcAft>
            </a:pPr>
            <a:r>
              <a:rPr lang="zh-TW" altLang="en-US" sz="4000" b="1"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cs typeface="+mn-cs"/>
              </a:rPr>
              <a:t>祂是佇主的名來的</a:t>
            </a:r>
            <a:r>
              <a:rPr lang="en-US" sz="40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cs typeface="+mn-cs"/>
              </a:rPr>
              <a:t>.                           </a:t>
            </a:r>
            <a:endParaRPr lang="en-US" sz="4000" b="1"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cs typeface="+mn-cs"/>
            </a:endParaRPr>
          </a:p>
          <a:p>
            <a:pPr fontAlgn="auto">
              <a:spcBef>
                <a:spcPts val="0"/>
              </a:spcBef>
              <a:spcAft>
                <a:spcPts val="0"/>
              </a:spcAft>
            </a:pPr>
            <a:r>
              <a:rPr lang="zh-TW" altLang="en-US" sz="4000" b="1"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cs typeface="+mn-cs"/>
              </a:rPr>
              <a:t>舉起你頭，榮光的門， </a:t>
            </a:r>
            <a:r>
              <a:rPr lang="en-US" sz="4000" b="1"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cs typeface="+mn-cs"/>
              </a:rPr>
              <a:t>  </a:t>
            </a:r>
            <a:br>
              <a:rPr lang="en-US" sz="4000" b="1"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cs typeface="+mn-cs"/>
              </a:rPr>
            </a:br>
            <a:r>
              <a:rPr lang="zh-TW" altLang="en-US" sz="4000" b="1"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cs typeface="+mn-cs"/>
              </a:rPr>
              <a:t>義的門著受舉起</a:t>
            </a:r>
            <a:r>
              <a:rPr lang="en-US" altLang="zh-TW" sz="4000" b="1"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cs typeface="+mn-cs"/>
              </a:rPr>
              <a:t>.</a:t>
            </a:r>
            <a:r>
              <a:rPr lang="en-US" sz="4000" b="1"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cs typeface="+mn-cs"/>
              </a:rPr>
              <a:t> </a:t>
            </a:r>
            <a:endParaRPr lang="en-US" sz="4000" b="1" dirty="0">
              <a:solidFill>
                <a:prstClr val="white"/>
              </a:solidFill>
              <a:effectLst>
                <a:outerShdw blurRad="38100" dist="38100" dir="2700000" algn="tl">
                  <a:srgbClr val="000000">
                    <a:alpha val="43137"/>
                  </a:srgbClr>
                </a:outerShdw>
              </a:effectLst>
              <a:latin typeface="標楷體" pitchFamily="65" charset="-120"/>
              <a:ea typeface="標楷體" pitchFamily="65" charset="-120"/>
              <a:cs typeface="+mn-cs"/>
            </a:endParaRPr>
          </a:p>
        </p:txBody>
      </p:sp>
      <p:pic>
        <p:nvPicPr>
          <p:cNvPr id="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2000" contrast="46000"/>
                    </a14:imgEffect>
                  </a14:imgLayer>
                </a14:imgProps>
              </a:ext>
              <a:ext uri="{28A0092B-C50C-407E-A947-70E740481C1C}">
                <a14:useLocalDpi xmlns:a14="http://schemas.microsoft.com/office/drawing/2010/main" val="0"/>
              </a:ext>
            </a:extLst>
          </a:blip>
          <a:srcRect l="35674" t="27921" r="2084" b="3200"/>
          <a:stretch/>
        </p:blipFill>
        <p:spPr bwMode="auto">
          <a:xfrm>
            <a:off x="5257800" y="3426368"/>
            <a:ext cx="3864864" cy="34316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84780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bg1"/>
          </a:solidFill>
          <a:ln>
            <a:noFill/>
          </a:ln>
        </p:spPr>
      </p:pic>
      <p:sp>
        <p:nvSpPr>
          <p:cNvPr id="2" name="Rectangle 1"/>
          <p:cNvSpPr/>
          <p:nvPr/>
        </p:nvSpPr>
        <p:spPr>
          <a:xfrm>
            <a:off x="1143000" y="685800"/>
            <a:ext cx="7086600" cy="4832092"/>
          </a:xfrm>
          <a:prstGeom prst="rect">
            <a:avLst/>
          </a:prstGeom>
          <a:solidFill>
            <a:schemeClr val="bg1"/>
          </a:solidFill>
          <a:ln w="133350" cmpd="tri">
            <a:solidFill>
              <a:srgbClr val="996633"/>
            </a:solidFill>
          </a:ln>
        </p:spPr>
        <p:txBody>
          <a:bodyPr wrap="square">
            <a:spAutoFit/>
          </a:bodyPr>
          <a:lstStyle/>
          <a:p>
            <a:pPr algn="ctr" fontAlgn="auto">
              <a:spcBef>
                <a:spcPts val="0"/>
              </a:spcBef>
              <a:spcAft>
                <a:spcPts val="0"/>
              </a:spcAft>
            </a:pPr>
            <a:r>
              <a:rPr lang="zh-TW" altLang="en-US" sz="4400" dirty="0" smtClean="0">
                <a:solidFill>
                  <a:prstClr val="black"/>
                </a:solidFill>
                <a:latin typeface="Calibri"/>
                <a:cs typeface="+mn-cs"/>
              </a:rPr>
              <a:t>       </a:t>
            </a:r>
            <a:r>
              <a:rPr lang="en-US" sz="4400" dirty="0" smtClean="0">
                <a:solidFill>
                  <a:prstClr val="black"/>
                </a:solidFill>
                <a:latin typeface="Calibri"/>
                <a:cs typeface="+mn-cs"/>
              </a:rPr>
              <a:t>Sing </a:t>
            </a:r>
            <a:r>
              <a:rPr lang="en-US" sz="4400" dirty="0">
                <a:solidFill>
                  <a:prstClr val="black"/>
                </a:solidFill>
                <a:latin typeface="Calibri"/>
                <a:cs typeface="+mn-cs"/>
              </a:rPr>
              <a:t>“</a:t>
            </a:r>
            <a:r>
              <a:rPr lang="en-US" sz="4400" dirty="0" smtClean="0">
                <a:solidFill>
                  <a:prstClr val="black"/>
                </a:solidFill>
                <a:latin typeface="Calibri"/>
                <a:cs typeface="+mn-cs"/>
              </a:rPr>
              <a:t>Hosanna,  Hosanna to the King!” </a:t>
            </a:r>
          </a:p>
          <a:p>
            <a:pPr algn="ctr" fontAlgn="auto">
              <a:spcBef>
                <a:spcPts val="0"/>
              </a:spcBef>
              <a:spcAft>
                <a:spcPts val="0"/>
              </a:spcAft>
            </a:pPr>
            <a:r>
              <a:rPr lang="en-US" sz="4400" dirty="0" smtClean="0">
                <a:solidFill>
                  <a:prstClr val="black"/>
                </a:solidFill>
                <a:latin typeface="Calibri"/>
                <a:cs typeface="+mn-cs"/>
              </a:rPr>
              <a:t>Sing “Hosanna!”   </a:t>
            </a:r>
          </a:p>
          <a:p>
            <a:pPr algn="ctr" fontAlgn="auto">
              <a:spcBef>
                <a:spcPts val="0"/>
              </a:spcBef>
              <a:spcAft>
                <a:spcPts val="0"/>
              </a:spcAft>
            </a:pPr>
            <a:r>
              <a:rPr lang="en-US" sz="4400" dirty="0" smtClean="0">
                <a:solidFill>
                  <a:prstClr val="black"/>
                </a:solidFill>
                <a:latin typeface="Calibri"/>
                <a:cs typeface="+mn-cs"/>
              </a:rPr>
              <a:t>He is the King of glory!</a:t>
            </a:r>
          </a:p>
          <a:p>
            <a:pPr algn="ctr" fontAlgn="auto">
              <a:spcBef>
                <a:spcPts val="0"/>
              </a:spcBef>
              <a:spcAft>
                <a:spcPts val="0"/>
              </a:spcAft>
            </a:pPr>
            <a:r>
              <a:rPr lang="zh-TW" altLang="en-US" sz="4400" dirty="0" smtClean="0">
                <a:solidFill>
                  <a:prstClr val="black"/>
                </a:solidFill>
                <a:latin typeface="標楷體" pitchFamily="65" charset="-120"/>
                <a:ea typeface="標楷體" pitchFamily="65" charset="-120"/>
                <a:cs typeface="+mn-cs"/>
              </a:rPr>
              <a:t> 唱和散那，和散那咱的王</a:t>
            </a:r>
            <a:r>
              <a:rPr lang="en-US" altLang="zh-TW" sz="4400" dirty="0" smtClean="0">
                <a:solidFill>
                  <a:prstClr val="black"/>
                </a:solidFill>
                <a:latin typeface="標楷體" pitchFamily="65" charset="-120"/>
                <a:ea typeface="標楷體" pitchFamily="65" charset="-120"/>
              </a:rPr>
              <a:t>!</a:t>
            </a:r>
            <a:r>
              <a:rPr lang="zh-TW" altLang="en-US" sz="4400" dirty="0" smtClean="0">
                <a:solidFill>
                  <a:prstClr val="black"/>
                </a:solidFill>
                <a:latin typeface="標楷體" pitchFamily="65" charset="-120"/>
                <a:ea typeface="標楷體" pitchFamily="65" charset="-120"/>
                <a:cs typeface="+mn-cs"/>
              </a:rPr>
              <a:t> </a:t>
            </a:r>
            <a:endParaRPr lang="en-US" altLang="zh-TW" sz="4400" dirty="0" smtClean="0">
              <a:solidFill>
                <a:prstClr val="black"/>
              </a:solidFill>
              <a:latin typeface="標楷體" pitchFamily="65" charset="-120"/>
              <a:ea typeface="標楷體" pitchFamily="65" charset="-120"/>
              <a:cs typeface="+mn-cs"/>
            </a:endParaRPr>
          </a:p>
          <a:p>
            <a:pPr algn="ctr" fontAlgn="auto">
              <a:spcBef>
                <a:spcPts val="0"/>
              </a:spcBef>
              <a:spcAft>
                <a:spcPts val="0"/>
              </a:spcAft>
            </a:pPr>
            <a:r>
              <a:rPr lang="zh-TW" altLang="en-US" sz="4400" dirty="0" smtClean="0">
                <a:solidFill>
                  <a:prstClr val="black"/>
                </a:solidFill>
                <a:latin typeface="標楷體" pitchFamily="65" charset="-120"/>
                <a:ea typeface="標楷體" pitchFamily="65" charset="-120"/>
                <a:cs typeface="+mn-cs"/>
              </a:rPr>
              <a:t>唱和散那，</a:t>
            </a:r>
            <a:endParaRPr lang="en-US" altLang="zh-TW" sz="4400" dirty="0" smtClean="0">
              <a:solidFill>
                <a:prstClr val="black"/>
              </a:solidFill>
              <a:latin typeface="標楷體" pitchFamily="65" charset="-120"/>
              <a:ea typeface="標楷體" pitchFamily="65" charset="-120"/>
              <a:cs typeface="+mn-cs"/>
            </a:endParaRPr>
          </a:p>
          <a:p>
            <a:pPr algn="ctr" fontAlgn="auto">
              <a:spcBef>
                <a:spcPts val="0"/>
              </a:spcBef>
              <a:spcAft>
                <a:spcPts val="0"/>
              </a:spcAft>
            </a:pPr>
            <a:r>
              <a:rPr lang="zh-TW" altLang="en-US" sz="4400" dirty="0" smtClean="0">
                <a:solidFill>
                  <a:prstClr val="black"/>
                </a:solidFill>
                <a:latin typeface="標楷體" pitchFamily="65" charset="-120"/>
                <a:ea typeface="標楷體" pitchFamily="65" charset="-120"/>
                <a:cs typeface="+mn-cs"/>
              </a:rPr>
              <a:t>祂是榮光的君王</a:t>
            </a:r>
            <a:r>
              <a:rPr lang="en-US" altLang="zh-TW" sz="4000" dirty="0" smtClean="0">
                <a:solidFill>
                  <a:prstClr val="black"/>
                </a:solidFill>
                <a:latin typeface="標楷體" pitchFamily="65" charset="-120"/>
                <a:ea typeface="標楷體" pitchFamily="65" charset="-120"/>
              </a:rPr>
              <a:t>!</a:t>
            </a:r>
            <a:endParaRPr lang="en-US" altLang="zh-TW" sz="4000" dirty="0">
              <a:solidFill>
                <a:prstClr val="black"/>
              </a:solidFill>
              <a:latin typeface="標楷體" pitchFamily="65" charset="-120"/>
              <a:ea typeface="標楷體" pitchFamily="65" charset="-120"/>
              <a:cs typeface="+mn-cs"/>
            </a:endParaRPr>
          </a:p>
        </p:txBody>
      </p:sp>
    </p:spTree>
    <p:extLst>
      <p:ext uri="{BB962C8B-B14F-4D97-AF65-F5344CB8AC3E}">
        <p14:creationId xmlns:p14="http://schemas.microsoft.com/office/powerpoint/2010/main" val="82229734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Custom 2">
      <a:dk1>
        <a:sysClr val="windowText" lastClr="000000"/>
      </a:dk1>
      <a:lt1>
        <a:sysClr val="window" lastClr="FFFFFF"/>
      </a:lt1>
      <a:dk2>
        <a:srgbClr val="7030A0"/>
      </a:dk2>
      <a:lt2>
        <a:srgbClr val="100539"/>
      </a:lt2>
      <a:accent1>
        <a:srgbClr val="112B31"/>
      </a:accent1>
      <a:accent2>
        <a:srgbClr val="FEB80A"/>
      </a:accent2>
      <a:accent3>
        <a:srgbClr val="922122"/>
      </a:accent3>
      <a:accent4>
        <a:srgbClr val="84AA33"/>
      </a:accent4>
      <a:accent5>
        <a:srgbClr val="4B2102"/>
      </a:accent5>
      <a:accent6>
        <a:srgbClr val="475A8D"/>
      </a:accent6>
      <a:hlink>
        <a:srgbClr val="8DC765"/>
      </a:hlink>
      <a:folHlink>
        <a:srgbClr val="AA8A14"/>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預設簡報設計">
  <a:themeElements>
    <a:clrScheme name="">
      <a:dk1>
        <a:srgbClr val="FFFFFF"/>
      </a:dk1>
      <a:lt1>
        <a:srgbClr val="FFFFFF"/>
      </a:lt1>
      <a:dk2>
        <a:srgbClr val="FFFFFF"/>
      </a:dk2>
      <a:lt2>
        <a:srgbClr val="FFFFFF"/>
      </a:lt2>
      <a:accent1>
        <a:srgbClr val="FFFFFF"/>
      </a:accent1>
      <a:accent2>
        <a:srgbClr val="FFFFFF"/>
      </a:accent2>
      <a:accent3>
        <a:srgbClr val="FFFFFF"/>
      </a:accent3>
      <a:accent4>
        <a:srgbClr val="DADADA"/>
      </a:accent4>
      <a:accent5>
        <a:srgbClr val="FFFFFF"/>
      </a:accent5>
      <a:accent6>
        <a:srgbClr val="E7E7E7"/>
      </a:accent6>
      <a:hlink>
        <a:srgbClr val="FFFFFF"/>
      </a:hlink>
      <a:folHlink>
        <a:srgbClr val="FFFFFF"/>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imes New Roman" pitchFamily="18" charset="0"/>
            <a:ea typeface="新細明體" pitchFamily="18" charset="-12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imes New Roman" pitchFamily="18" charset="0"/>
            <a:ea typeface="新細明體" pitchFamily="18" charset="-120"/>
          </a:defRPr>
        </a:defPPr>
      </a:lstStyle>
    </a:lnDef>
  </a:objectDefaults>
  <a:extraClrSchemeLst>
    <a:extraClrScheme>
      <a:clrScheme name="預設簡報設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預設簡報設計">
  <a:themeElements>
    <a:clrScheme name="">
      <a:dk1>
        <a:srgbClr val="FFFFFF"/>
      </a:dk1>
      <a:lt1>
        <a:srgbClr val="FFFFFF"/>
      </a:lt1>
      <a:dk2>
        <a:srgbClr val="FFFFFF"/>
      </a:dk2>
      <a:lt2>
        <a:srgbClr val="FFFFFF"/>
      </a:lt2>
      <a:accent1>
        <a:srgbClr val="FFFFFF"/>
      </a:accent1>
      <a:accent2>
        <a:srgbClr val="FFFFFF"/>
      </a:accent2>
      <a:accent3>
        <a:srgbClr val="FFFFFF"/>
      </a:accent3>
      <a:accent4>
        <a:srgbClr val="DADADA"/>
      </a:accent4>
      <a:accent5>
        <a:srgbClr val="FFFFFF"/>
      </a:accent5>
      <a:accent6>
        <a:srgbClr val="E7E7E7"/>
      </a:accent6>
      <a:hlink>
        <a:srgbClr val="FFFFFF"/>
      </a:hlink>
      <a:folHlink>
        <a:srgbClr val="FFFFFF"/>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imes New Roman" pitchFamily="18" charset="0"/>
            <a:ea typeface="新細明體" pitchFamily="18" charset="-12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zh-TW" altLang="en-US" sz="2400" b="0" i="0" u="none" strike="noStrike" cap="none" normalizeH="0" baseline="0" smtClean="0">
            <a:ln>
              <a:noFill/>
            </a:ln>
            <a:solidFill>
              <a:schemeClr val="tx1"/>
            </a:solidFill>
            <a:effectLst/>
            <a:latin typeface="Times New Roman" pitchFamily="18" charset="0"/>
            <a:ea typeface="新細明體" pitchFamily="18" charset="-120"/>
          </a:defRPr>
        </a:defPPr>
      </a:lstStyle>
    </a:lnDef>
  </a:objectDefaults>
  <a:extraClrSchemeLst>
    <a:extraClrScheme>
      <a:clrScheme name="預設簡報設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1909</TotalTime>
  <Words>1454</Words>
  <Application>Microsoft Office PowerPoint</Application>
  <PresentationFormat>On-screen Show (4:3)</PresentationFormat>
  <Paragraphs>213</Paragraphs>
  <Slides>43</Slides>
  <Notes>1</Notes>
  <HiddenSlides>0</HiddenSlides>
  <MMClips>0</MMClips>
  <ScaleCrop>false</ScaleCrop>
  <HeadingPairs>
    <vt:vector size="4" baseType="variant">
      <vt:variant>
        <vt:lpstr>Theme</vt:lpstr>
      </vt:variant>
      <vt:variant>
        <vt:i4>8</vt:i4>
      </vt:variant>
      <vt:variant>
        <vt:lpstr>Slide Titles</vt:lpstr>
      </vt:variant>
      <vt:variant>
        <vt:i4>43</vt:i4>
      </vt:variant>
    </vt:vector>
  </HeadingPairs>
  <TitlesOfParts>
    <vt:vector size="51" baseType="lpstr">
      <vt:lpstr>Apex</vt:lpstr>
      <vt:lpstr>Office Theme</vt:lpstr>
      <vt:lpstr>預設簡報設計</vt:lpstr>
      <vt:lpstr>1_預設簡報設計</vt:lpstr>
      <vt:lpstr>1_Office Theme</vt:lpstr>
      <vt:lpstr>2_Office Theme</vt:lpstr>
      <vt:lpstr>3_Office Theme</vt:lpstr>
      <vt:lpstr>4_Office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the Garden He Prayed 在園內祈禱 Narrator: On the day of the Passover Feast, Jesus gathered His disciples together to share this holy time. 敘述者﹕逾越節彼日，耶穌與門徒做伙坐桌，來慶祝這個神聖的節日。</vt:lpstr>
      <vt:lpstr>Following the meal, Jesus told them of difficult hours which were soon to come.  食的時，耶穌給門徒講﹕ 苦難日子欲到﹔</vt:lpstr>
      <vt:lpstr>PowerPoint Presentation</vt:lpstr>
      <vt:lpstr>Confused, yet determined to affirm their commitment, the disciples followed Jesus to a place called Gethsemane.   </vt:lpstr>
      <vt:lpstr>Going a bit further in order to be alone,  Jesus  fell to the ground in anguish  and prayed. 祂家己一個人行到卡頭前，俯佇地上 迫切啲祈禱。  </vt:lpstr>
      <vt:lpstr>Jesus, alone in the garden,  fell to the ground where He prayed,  “Father, O Holy Father,  my soul is dark and dismayed. 耶穌真孤單在園內， 仆落祈禱的所在， “天父，至聖的天父， 我靈暗淡又慘悽.</vt:lpstr>
      <vt:lpstr> Please take this bitter cup from me. My spirit longs to be free. “Yet not my will”, cried the Savior as  there in the garden  He prayed. 徙開苦杯離開我去， 我靈欣慕得放離. 但是祈求不從自己”， 祂在園內祈求指示. </vt:lpstr>
      <vt:lpstr> Soldiers with clubs came to seize Him as  there in the garden He prayed; led by a  fallen disciple, by a kiss Jesus was betrayed. 兵丁攑傢俬來捉祂，是當祂在祈禱的時. 猶大導路付出代價，用親嘴耶穌受出賣. </vt:lpstr>
      <vt:lpstr>Abandoned by those who most loved Him, deserted and all alone. Taken to face His accusers from the garden where He had prayed. 祂所愛的人也放拺祂，我主孤單受拋棄. 受提面對控告陷害，是祂在祈禱的所在. </vt:lpstr>
      <vt:lpstr>Jesus, the chosen One of God,  Son of the great I Am! Sent to redeem the world in love,  Jesus, God’s holy Lamb!  It was there in the garden He prayed. 耶穌是上帝所揀選， 是大聖子完全!  為著疼,祂來救世間 聖羊羔賜平安!  祂在園內祈禱求幫助. </vt:lpstr>
      <vt:lpstr>Jesus, whose  life had been characterized by love,  had now been handed over to a mob motivated by hate. 耶穌，一生充滿愛的人， 受抓交給一群充滿怨恨的人群。</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(1/5)</vt:lpstr>
      <vt:lpstr>PowerPoint Presentation</vt:lpstr>
      <vt:lpstr>各各他的疼(2/5)</vt:lpstr>
      <vt:lpstr>(3/5)</vt:lpstr>
      <vt:lpstr>PowerPoint Presentation</vt:lpstr>
      <vt:lpstr>各各他的疼(4/5)</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敘述： 基督佇地上最後的日子，祂的聖工有權能、神蹟與敬示，跟隨耶穌的人攏肯定祂真正是上帝的子。是久久所等待的彌賽亞，是先知預言的成全。 Narration: The final days of Christ’s earthly ministry were marked by powerful miracles and inspired teachings. For Jesus’ closest followers they were confirmation that He was indeed God’s Son, the long-awaited messiah; the fulfillment of prophecies of old.</dc:title>
  <dc:creator>Wenwen</dc:creator>
  <cp:lastModifiedBy>Jonathan</cp:lastModifiedBy>
  <cp:revision>57</cp:revision>
  <dcterms:created xsi:type="dcterms:W3CDTF">2009-03-31T22:38:16Z</dcterms:created>
  <dcterms:modified xsi:type="dcterms:W3CDTF">2013-04-01T04:17:13Z</dcterms:modified>
</cp:coreProperties>
</file>