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8351" r:id="rId1"/>
    <p:sldMasterId id="2147498353" r:id="rId2"/>
    <p:sldMasterId id="2147498355" r:id="rId3"/>
    <p:sldMasterId id="2147498357" r:id="rId4"/>
    <p:sldMasterId id="2147498359" r:id="rId5"/>
  </p:sldMasterIdLst>
  <p:notesMasterIdLst>
    <p:notesMasterId r:id="rId11"/>
  </p:notesMasterIdLst>
  <p:handoutMasterIdLst>
    <p:handoutMasterId r:id="rId12"/>
  </p:handoutMasterIdLst>
  <p:sldIdLst>
    <p:sldId id="3132" r:id="rId6"/>
    <p:sldId id="3133" r:id="rId7"/>
    <p:sldId id="3134" r:id="rId8"/>
    <p:sldId id="3135" r:id="rId9"/>
    <p:sldId id="3136" r:id="rId10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80808"/>
    <a:srgbClr val="FFFF00"/>
    <a:srgbClr val="FFFFFF"/>
    <a:srgbClr val="BE129D"/>
    <a:srgbClr val="0000FF"/>
    <a:srgbClr val="CC6600"/>
    <a:srgbClr val="3D0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09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00A47-0C0B-45B7-A7B0-DA6894B275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9F-7091-4922-8CF5-402E386A8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79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00A47-0C0B-45B7-A7B0-DA6894B275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9F-7091-4922-8CF5-402E386A8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79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00A47-0C0B-45B7-A7B0-DA6894B275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9F-7091-4922-8CF5-402E386A8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799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00A47-0C0B-45B7-A7B0-DA6894B275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9F-7091-4922-8CF5-402E386A8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79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00A47-0C0B-45B7-A7B0-DA6894B275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9F-7091-4922-8CF5-402E386A8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79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A800A47-0C0B-45B7-A7B0-DA6894B27518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4/8/2013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12B5C9F-7091-4922-8CF5-402E386A8627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6765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835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A800A47-0C0B-45B7-A7B0-DA6894B27518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4/8/2013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12B5C9F-7091-4922-8CF5-402E386A8627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6765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83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A800A47-0C0B-45B7-A7B0-DA6894B27518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4/8/2013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12B5C9F-7091-4922-8CF5-402E386A8627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6765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835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A800A47-0C0B-45B7-A7B0-DA6894B27518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4/8/2013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12B5C9F-7091-4922-8CF5-402E386A8627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6765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835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A800A47-0C0B-45B7-A7B0-DA6894B27518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4/8/2013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12B5C9F-7091-4922-8CF5-402E386A8627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6765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836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33400"/>
            <a:ext cx="9144000" cy="147002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我的百姓若欲祈禱</a:t>
            </a:r>
            <a:endParaRPr lang="en-US" sz="6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410200"/>
            <a:ext cx="9144000" cy="685800"/>
          </a:xfrm>
        </p:spPr>
        <p:txBody>
          <a:bodyPr>
            <a:noAutofit/>
          </a:bodyPr>
          <a:lstStyle/>
          <a:p>
            <a:r>
              <a:rPr lang="zh-TW" altLang="en-US" sz="4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聖歌隊 獻詩 </a:t>
            </a:r>
            <a:endParaRPr lang="en-US" sz="44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47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457200"/>
            <a:ext cx="8305800" cy="3124200"/>
          </a:xfrm>
          <a:solidFill>
            <a:srgbClr val="002060">
              <a:alpha val="30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我的百姓　 既若稱我名者</a:t>
            </a:r>
            <a:b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若謙卑自己 若謙卑自己 祈禱</a:t>
            </a:r>
            <a:b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我的百姓　 既若稱我名者</a:t>
            </a:r>
            <a:b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見我的面　 離開伊歹所行者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62800" y="5943600"/>
            <a:ext cx="1752600" cy="685800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1/4</a:t>
            </a:r>
            <a:endParaRPr lang="en-US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787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5257800" cy="4114800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l"/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我欲對天</a:t>
            </a:r>
            <a:r>
              <a:rPr lang="zh-TW" altLang="en-US" sz="480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頂聽伊</a:t>
            </a: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　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我欲對天頂聽伊</a:t>
            </a:r>
            <a:b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我佇天頂　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我欲赦免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伊的罪過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62800" y="5943600"/>
            <a:ext cx="1752600" cy="685800"/>
          </a:xfrm>
        </p:spPr>
        <p:txBody>
          <a:bodyPr/>
          <a:lstStyle/>
          <a:p>
            <a:r>
              <a:rPr lang="en-US" altLang="zh-TW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2</a:t>
            </a:r>
            <a:r>
              <a:rPr lang="en-US" altLang="zh-TW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/4</a:t>
            </a:r>
            <a:endParaRPr lang="en-US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134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457200"/>
            <a:ext cx="8305800" cy="3124200"/>
          </a:xfrm>
          <a:solidFill>
            <a:srgbClr val="002060">
              <a:alpha val="30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我的百姓   既若稱我名者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若謙卑自己 若謙卑自己 祈禱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我赦免伊罪過　我赦免伊罪過</a:t>
            </a:r>
            <a:b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我赦免伊罪過　醫</a:t>
            </a: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治恁的</a:t>
            </a:r>
            <a:r>
              <a:rPr lang="zh-TW" altLang="en-US" sz="4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地</a:t>
            </a:r>
            <a:endParaRPr lang="zh-TW" altLang="en-US" sz="48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62800" y="5943600"/>
            <a:ext cx="1752600" cy="685800"/>
          </a:xfrm>
        </p:spPr>
        <p:txBody>
          <a:bodyPr/>
          <a:lstStyle/>
          <a:p>
            <a:r>
              <a:rPr lang="en-US" altLang="zh-TW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3</a:t>
            </a:r>
            <a:r>
              <a:rPr lang="en-US" altLang="zh-TW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/4</a:t>
            </a:r>
            <a:endParaRPr lang="en-US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891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4038600" cy="3733800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l"/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我的百姓 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既若稱我名者</a:t>
            </a:r>
            <a:b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若謙卑自己　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若謙卑自己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祈禱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62800" y="5943600"/>
            <a:ext cx="1752600" cy="685800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4/4</a:t>
            </a:r>
            <a:endParaRPr lang="en-US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839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26698</TotalTime>
  <Words>42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2_Office Theme</vt:lpstr>
      <vt:lpstr>4_Office Theme</vt:lpstr>
      <vt:lpstr>5_Office Theme</vt:lpstr>
      <vt:lpstr>6_Office Theme</vt:lpstr>
      <vt:lpstr>7_Office Theme</vt:lpstr>
      <vt:lpstr>我的百姓若欲祈禱</vt:lpstr>
      <vt:lpstr>我的百姓　 既若稱我名者 若謙卑自己 若謙卑自己 祈禱 我的百姓　 既若稱我名者 見我的面　 離開伊歹所行者</vt:lpstr>
      <vt:lpstr>我欲對天頂聽伊　 我欲對天頂聽伊 我佇天頂　 我欲赦免 伊的罪過</vt:lpstr>
      <vt:lpstr>我的百姓   既若稱我名者 若謙卑自己 若謙卑自己 祈禱 我赦免伊罪過　我赦免伊罪過 我赦免伊罪過　醫治恁的地</vt:lpstr>
      <vt:lpstr>我的百姓  既若稱我名者 若謙卑自己　 若謙卑自己 祈禱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Jonathan</dc:creator>
  <cp:lastModifiedBy>Jonathan</cp:lastModifiedBy>
  <cp:revision>3050</cp:revision>
  <dcterms:created xsi:type="dcterms:W3CDTF">2005-02-27T07:43:32Z</dcterms:created>
  <dcterms:modified xsi:type="dcterms:W3CDTF">2013-04-09T03:58:41Z</dcterms:modified>
</cp:coreProperties>
</file>