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848"/>
    <a:srgbClr val="04013D"/>
    <a:srgbClr val="00153E"/>
    <a:srgbClr val="001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CEF9E-4DDF-4507-AC67-A0B20335826B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60464-7D4A-4DCC-B8CD-A005049E31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95736" y="260648"/>
            <a:ext cx="5184576" cy="4392488"/>
          </a:xfrm>
          <a:prstGeom prst="rect">
            <a:avLst/>
          </a:prstGeom>
          <a:solidFill>
            <a:srgbClr val="0018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 descr="http://2.bp.blogspot.com/_TW1elRCF7Lk/TSxo0He0oAI/AAAAAAAAACs/nJ41dTM4upc/s1600/Nature_Clouds__002609_.jpg"/>
          <p:cNvPicPr>
            <a:picLocks noChangeAspect="1" noChangeArrowheads="1"/>
          </p:cNvPicPr>
          <p:nvPr/>
        </p:nvPicPr>
        <p:blipFill>
          <a:blip r:embed="rId2" cstate="print"/>
          <a:srcRect b="101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3456384"/>
          </a:xfrm>
          <a:solidFill>
            <a:srgbClr val="04013D"/>
          </a:solidFill>
        </p:spPr>
        <p:txBody>
          <a:bodyPr>
            <a:normAutofit/>
          </a:bodyPr>
          <a:lstStyle/>
          <a:p>
            <a:r>
              <a:rPr lang="zh-TW" altLang="en-US" sz="67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聖神請來</a:t>
            </a:r>
            <a:r>
              <a:rPr lang="en-US" altLang="zh-TW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請祢臨到阮內面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b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充滿阮有祢香味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恩典使阮清氣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sz="50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v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pic>
        <p:nvPicPr>
          <p:cNvPr id="14338" name="Picture 2" descr="dove Image"/>
          <p:cNvPicPr>
            <a:picLocks noChangeAspect="1" noChangeArrowheads="1"/>
          </p:cNvPicPr>
          <p:nvPr/>
        </p:nvPicPr>
        <p:blipFill>
          <a:blip r:embed="rId2" cstate="print"/>
          <a:srcRect t="6141" b="4791"/>
          <a:stretch>
            <a:fillRect/>
          </a:stretch>
        </p:blipFill>
        <p:spPr bwMode="auto">
          <a:xfrm>
            <a:off x="2267744" y="260648"/>
            <a:ext cx="6876256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51520" y="188640"/>
            <a:ext cx="849694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賜恩慈到永遠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來更新阮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醫好阮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用真光充滿阮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祢的應允無變換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祢也無放阮孤單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祢欲永遠與阮住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作聖殿得永活</a:t>
            </a:r>
            <a:r>
              <a:rPr lang="en-US" altLang="zh-TW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lh4.googleusercontent.com/-Bvkjz2gu-Bo/S-27X-Hf-YI/AAAAAAAAATQ/EtMUulcrxzQ/s640/dove_and_blast_of_ligh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 t="8405"/>
          <a:stretch>
            <a:fillRect/>
          </a:stretch>
        </p:blipFill>
        <p:spPr bwMode="auto">
          <a:xfrm>
            <a:off x="467544" y="620688"/>
            <a:ext cx="8388424" cy="5616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755576" y="620689"/>
            <a:ext cx="8064896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灌沃心田活氣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使生活合你旨意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結聖神的果子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.</a:t>
            </a:r>
          </a:p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祢的應允無變換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祢也無放阮孤單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祢欲永遠與阮住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algn="ctr"/>
            <a:r>
              <a:rPr lang="zh-TW" altLang="en-US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作聖殿得永活</a:t>
            </a:r>
            <a:r>
              <a:rPr lang="en-US" altLang="zh-TW" sz="5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sz="5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r="38975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https://lh4.googleusercontent.com/-Bvkjz2gu-Bo/S-27X-Hf-YI/AAAAAAAAATQ/EtMUulcrxzQ/s640/dove_and_blast_of_light.jpg"/>
          <p:cNvPicPr>
            <a:picLocks noChangeAspect="1" noChangeArrowheads="1"/>
          </p:cNvPicPr>
          <p:nvPr/>
        </p:nvPicPr>
        <p:blipFill>
          <a:blip r:embed="rId3" cstate="print"/>
          <a:srcRect t="13576"/>
          <a:stretch>
            <a:fillRect/>
          </a:stretch>
        </p:blipFill>
        <p:spPr bwMode="auto">
          <a:xfrm>
            <a:off x="323528" y="0"/>
            <a:ext cx="8468234" cy="4293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323528" y="2852936"/>
            <a:ext cx="828091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真理至聖</a:t>
            </a:r>
            <a:r>
              <a:rPr lang="zh-TW" altLang="en-US" sz="4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的神</a:t>
            </a:r>
            <a:endParaRPr lang="en-US" altLang="zh-TW" sz="4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導阮入祢內面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阮可入真的信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</a:p>
          <a:p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</a:p>
          <a:p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至聖的神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阮祈禱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請來</a:t>
            </a:r>
            <a:r>
              <a:rPr lang="en-US" altLang="zh-TW" sz="4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endParaRPr lang="en-US" sz="4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聖神請來  來,至聖的神,請祢臨到阮內面, 充滿阮有祢香味,恩典使阮清氣.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聖神請來  來至聖的神 請祢臨到阮內面 充滿阮有祢香味 恩典使阮清氣</dc:title>
  <dc:creator>Wenwen</dc:creator>
  <cp:lastModifiedBy>Jonathan</cp:lastModifiedBy>
  <cp:revision>7</cp:revision>
  <dcterms:created xsi:type="dcterms:W3CDTF">2013-04-10T16:59:49Z</dcterms:created>
  <dcterms:modified xsi:type="dcterms:W3CDTF">2013-04-14T14:58:22Z</dcterms:modified>
</cp:coreProperties>
</file>