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5" r:id="rId3"/>
    <p:sldId id="268" r:id="rId4"/>
    <p:sldId id="26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203E1-3FB4-4967-B316-80FD8F371A2A}" type="datetimeFigureOut">
              <a:rPr lang="en-US" smtClean="0"/>
              <a:t>4/21/2013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B95EC-CC28-4C6F-A668-8AE207209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07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56A86-AF8F-4A4D-B33C-2C82F8679DC3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DB482-84D5-4F10-81DA-2EA2817472C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7117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89294-3063-43E0-98D5-78AC552F4B3C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A4684-924B-4970-A9F5-1D8FBB725C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025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14196-C9B1-46EA-8A91-31DB17892C5B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E9C3D-A5F0-4BC1-816E-3B179CE630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82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2B4AE-8374-450F-B1D5-A2968A0C7A57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5C278-E32E-4A02-A0F0-56B41C9C55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926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4F645-FA5A-4263-BD3A-826D781B0D58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19B86-6D08-4DED-A233-CB799214ED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400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C6A73-67A0-493F-9A2A-64CAD0C89F1D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41BF8-9DB6-4510-98F6-A8EF4A8DB06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3660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09AA8-0489-4C04-B8C0-E6F3A2625C4E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65CFF-B541-45AA-AE92-CAF6F77C8B7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8846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137AE-98C7-458D-B63B-21A4B9BE709C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7959-FDAE-4D2C-9A0F-B938A76503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6038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158A0-8B18-4CDB-A4BF-8159F2A92FE2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A11FF-6B45-403E-9597-8005B2A9849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3550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021A0-798A-4DFD-BD7E-E9AFE3A62522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AA559-F260-41EE-8263-EA898EC3ACB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1009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B53AE-864B-4266-BC96-76C27F9A6D3E}" type="datetimeFigureOut">
              <a:rPr lang="zh-TW" altLang="en-US"/>
              <a:pPr>
                <a:defRPr/>
              </a:pPr>
              <a:t>2013/4/21</a:t>
            </a:fld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5A23-7745-4BDA-A22F-1EAA4F80D88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749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527A7D-1ECA-4C04-82AA-2AB515A0D485}" type="datetimeFigureOut">
              <a:rPr kumimoji="1" lang="zh-TW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2013/4/21</a:t>
            </a:fld>
            <a:endParaRPr kumimoji="1" lang="en-US" altLang="zh-TW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15013-8F6A-4B91-8EF0-526AF817A53C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1906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" y="-76200"/>
            <a:ext cx="9141178" cy="6705600"/>
          </a:xfrm>
          <a:prstGeom prst="rect">
            <a:avLst/>
          </a:prstGeom>
        </p:spPr>
      </p:pic>
      <p:sp>
        <p:nvSpPr>
          <p:cNvPr id="20484" name="Content Placeholder 1"/>
          <p:cNvSpPr>
            <a:spLocks noGrp="1"/>
          </p:cNvSpPr>
          <p:nvPr>
            <p:ph sz="half" idx="1"/>
          </p:nvPr>
        </p:nvSpPr>
        <p:spPr>
          <a:xfrm>
            <a:off x="0" y="3048000"/>
            <a:ext cx="6116782" cy="1087438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zh-TW" altLang="en-US" sz="4000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婦女會 獻詩 </a:t>
            </a:r>
            <a:endParaRPr lang="en-US" sz="40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485" name="Content Placeholder 2"/>
          <p:cNvSpPr>
            <a:spLocks noGrp="1"/>
          </p:cNvSpPr>
          <p:nvPr>
            <p:ph sz="half" idx="2"/>
          </p:nvPr>
        </p:nvSpPr>
        <p:spPr>
          <a:xfrm>
            <a:off x="152400" y="1638300"/>
            <a:ext cx="6019800" cy="1447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TW" altLang="en-US" sz="54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5400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主教示阮祈禱</a:t>
            </a:r>
          </a:p>
          <a:p>
            <a:pPr marL="0" indent="0">
              <a:buFontTx/>
              <a:buNone/>
            </a:pP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>         </a:t>
            </a:r>
            <a:endParaRPr lang="en-US" sz="54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0436052"/>
      </p:ext>
    </p:extLst>
  </p:cSld>
  <p:clrMapOvr>
    <a:masterClrMapping/>
  </p:clrMapOvr>
  <p:transition spd="slow" advTm="1058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43400"/>
            <a:ext cx="3352800" cy="2362200"/>
          </a:xfrm>
          <a:prstGeom prst="rect">
            <a:avLst/>
          </a:prstGeom>
        </p:spPr>
      </p:pic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0" y="5867400"/>
            <a:ext cx="2286000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TW" sz="2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1/3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6200" y="457200"/>
            <a:ext cx="8991600" cy="5486400"/>
          </a:xfrm>
        </p:spPr>
        <p:txBody>
          <a:bodyPr>
            <a:noAutofit/>
          </a:bodyPr>
          <a:lstStyle/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求主教示阮祈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禱</a:t>
            </a:r>
            <a:r>
              <a:rPr lang="en-US" altLang="zh-TW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好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膽近前對祢討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賜阮信心愈堅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定</a:t>
            </a:r>
            <a:r>
              <a:rPr lang="en-US" altLang="zh-TW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聽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祢聲音及命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令</a:t>
            </a:r>
            <a:endParaRPr lang="en-US" altLang="zh-TW" sz="4600" dirty="0" smtClean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n-US" altLang="zh-TW" sz="2000" dirty="0" smtClean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祢俯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落 聽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阮祈禱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祢的子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兒 謙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卑求討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阮若所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求 合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祢旨意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願祢應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允 顯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出慈悲</a:t>
            </a:r>
          </a:p>
        </p:txBody>
      </p:sp>
    </p:spTree>
    <p:extLst>
      <p:ext uri="{BB962C8B-B14F-4D97-AF65-F5344CB8AC3E}">
        <p14:creationId xmlns:p14="http://schemas.microsoft.com/office/powerpoint/2010/main" val="20977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43400"/>
            <a:ext cx="3352800" cy="2362200"/>
          </a:xfrm>
          <a:prstGeom prst="rect">
            <a:avLst/>
          </a:prstGeom>
        </p:spPr>
      </p:pic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0" y="5867400"/>
            <a:ext cx="2286000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TW" sz="2000" dirty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altLang="zh-TW" sz="2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/3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6200" y="457200"/>
            <a:ext cx="8991600" cy="5486400"/>
          </a:xfrm>
        </p:spPr>
        <p:txBody>
          <a:bodyPr>
            <a:noAutofit/>
          </a:bodyPr>
          <a:lstStyle/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助阮明知祢旨意 盡使命扲住真理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天國聖工阮有份 干證福音報主恩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n-US" altLang="zh-TW" sz="2000" dirty="0" smtClean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祢俯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落 聽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阮祈禱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祢的子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兒 謙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卑求討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阮若所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求 合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祢旨意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願祢應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允 顯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出慈悲</a:t>
            </a:r>
          </a:p>
        </p:txBody>
      </p:sp>
    </p:spTree>
    <p:extLst>
      <p:ext uri="{BB962C8B-B14F-4D97-AF65-F5344CB8AC3E}">
        <p14:creationId xmlns:p14="http://schemas.microsoft.com/office/powerpoint/2010/main" val="129129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43400"/>
            <a:ext cx="3352800" cy="2362200"/>
          </a:xfrm>
          <a:prstGeom prst="rect">
            <a:avLst/>
          </a:prstGeom>
        </p:spPr>
      </p:pic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0" y="5867400"/>
            <a:ext cx="2286000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TW" sz="20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3/3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6200" y="457200"/>
            <a:ext cx="8991600" cy="5486400"/>
          </a:xfrm>
        </p:spPr>
        <p:txBody>
          <a:bodyPr>
            <a:noAutofit/>
          </a:bodyPr>
          <a:lstStyle/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求祢聖神常引導 互阮及祢愈近倚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行踏學主聖模樣 榮光主佇地面上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n-US" altLang="zh-TW" sz="2000" dirty="0" smtClean="0">
              <a:solidFill>
                <a:srgbClr val="002060"/>
              </a:solidFill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祢俯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落 聽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阮祈禱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祢的子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兒 謙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卑求討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阮若所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求 合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祢旨意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願祢應</a:t>
            </a:r>
            <a:r>
              <a:rPr lang="zh-TW" altLang="en-US" sz="4600" dirty="0" smtClean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允 顯</a:t>
            </a:r>
            <a:r>
              <a:rPr lang="zh-TW" altLang="en-US" sz="4600" dirty="0">
                <a:solidFill>
                  <a:srgbClr val="002060"/>
                </a:solidFill>
                <a:latin typeface="DFKai-SB" pitchFamily="65" charset="-120"/>
                <a:ea typeface="DFKai-SB" pitchFamily="65" charset="-120"/>
              </a:rPr>
              <a:t>出慈悲</a:t>
            </a:r>
          </a:p>
        </p:txBody>
      </p:sp>
    </p:spTree>
    <p:extLst>
      <p:ext uri="{BB962C8B-B14F-4D97-AF65-F5344CB8AC3E}">
        <p14:creationId xmlns:p14="http://schemas.microsoft.com/office/powerpoint/2010/main" val="137222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Words>196</Words>
  <Application>Microsoft Office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8_預設簡報設計</vt:lpstr>
      <vt:lpstr>PowerPoint Presentation</vt:lpstr>
      <vt:lpstr>1/3</vt:lpstr>
      <vt:lpstr>2/3</vt:lpstr>
      <vt:lpstr>3/3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第236首</dc:title>
  <dc:creator>Tai</dc:creator>
  <cp:lastModifiedBy>Jonathan</cp:lastModifiedBy>
  <cp:revision>75</cp:revision>
  <dcterms:created xsi:type="dcterms:W3CDTF">2012-08-19T03:53:55Z</dcterms:created>
  <dcterms:modified xsi:type="dcterms:W3CDTF">2013-04-22T04:24:33Z</dcterms:modified>
</cp:coreProperties>
</file>