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57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336600"/>
    <a:srgbClr val="008000"/>
    <a:srgbClr val="B74F15"/>
    <a:srgbClr val="C42708"/>
    <a:srgbClr val="7D1905"/>
    <a:srgbClr val="FF9900"/>
    <a:srgbClr val="0000CC"/>
    <a:srgbClr val="0000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5B47-76A8-4102-9A98-9B055BF3F962}" type="datetimeFigureOut">
              <a:rPr lang="en-US" smtClean="0"/>
              <a:t>4/28/2013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0E7A4-F67B-46F4-90B4-936056C904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5B47-76A8-4102-9A98-9B055BF3F962}" type="datetimeFigureOut">
              <a:rPr lang="en-US" smtClean="0"/>
              <a:t>4/28/2013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0E7A4-F67B-46F4-90B4-936056C904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5B47-76A8-4102-9A98-9B055BF3F962}" type="datetimeFigureOut">
              <a:rPr lang="en-US" smtClean="0"/>
              <a:t>4/28/2013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0E7A4-F67B-46F4-90B4-936056C904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5B47-76A8-4102-9A98-9B055BF3F962}" type="datetimeFigureOut">
              <a:rPr lang="en-US" smtClean="0"/>
              <a:t>4/28/2013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0E7A4-F67B-46F4-90B4-936056C904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5B47-76A8-4102-9A98-9B055BF3F962}" type="datetimeFigureOut">
              <a:rPr lang="en-US" smtClean="0"/>
              <a:t>4/28/2013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0E7A4-F67B-46F4-90B4-936056C904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5B47-76A8-4102-9A98-9B055BF3F962}" type="datetimeFigureOut">
              <a:rPr lang="en-US" smtClean="0"/>
              <a:t>4/28/2013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0E7A4-F67B-46F4-90B4-936056C904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5B47-76A8-4102-9A98-9B055BF3F962}" type="datetimeFigureOut">
              <a:rPr lang="en-US" smtClean="0"/>
              <a:t>4/28/2013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0E7A4-F67B-46F4-90B4-936056C904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5B47-76A8-4102-9A98-9B055BF3F962}" type="datetimeFigureOut">
              <a:rPr lang="en-US" smtClean="0"/>
              <a:t>4/28/2013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0E7A4-F67B-46F4-90B4-936056C904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5B47-76A8-4102-9A98-9B055BF3F962}" type="datetimeFigureOut">
              <a:rPr lang="en-US" smtClean="0"/>
              <a:t>4/28/2013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0E7A4-F67B-46F4-90B4-936056C904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5B47-76A8-4102-9A98-9B055BF3F962}" type="datetimeFigureOut">
              <a:rPr lang="en-US" smtClean="0"/>
              <a:t>4/28/2013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0E7A4-F67B-46F4-90B4-936056C904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5B47-76A8-4102-9A98-9B055BF3F962}" type="datetimeFigureOut">
              <a:rPr lang="en-US" smtClean="0"/>
              <a:t>4/28/2013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0E7A4-F67B-46F4-90B4-936056C904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15B47-76A8-4102-9A98-9B055BF3F962}" type="datetimeFigureOut">
              <a:rPr lang="en-US" smtClean="0"/>
              <a:t>4/28/2013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0E7A4-F67B-46F4-90B4-936056C9048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allpapers.7savers.com/nature-wood-road-wallpapers_1743_1024.jpg"/>
          <p:cNvPicPr>
            <a:picLocks noChangeAspect="1" noChangeArrowheads="1"/>
          </p:cNvPicPr>
          <p:nvPr/>
        </p:nvPicPr>
        <p:blipFill>
          <a:blip r:embed="rId2" cstate="print"/>
          <a:srcRect b="27950"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39552" y="476672"/>
            <a:ext cx="8280920" cy="415498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上帝會開路，親像無路變有路</a:t>
            </a:r>
          </a:p>
          <a:p>
            <a:pPr algn="ctr"/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祂欲為我大開門戶</a:t>
            </a:r>
            <a:endParaRPr lang="en-US" altLang="zh-TW" sz="44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閣欲導我的腳步</a:t>
            </a:r>
          </a:p>
          <a:p>
            <a:pPr algn="ctr"/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祂引導保護，佇祂身邊來照顧</a:t>
            </a:r>
          </a:p>
          <a:p>
            <a:pPr algn="ctr"/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逐日用疼，盡力幫助</a:t>
            </a:r>
          </a:p>
          <a:p>
            <a:pPr algn="ctr"/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上帝會開路，上帝會開路會開路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8screensavers.com/screensavers/preview/f/l/flowers-spring-road-landscape-1-screensaver.jpg"/>
          <p:cNvPicPr>
            <a:picLocks noChangeAspect="1" noChangeArrowheads="1"/>
          </p:cNvPicPr>
          <p:nvPr/>
        </p:nvPicPr>
        <p:blipFill>
          <a:blip r:embed="rId2" cstate="print"/>
          <a:srcRect r="8263" b="140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395536" y="620688"/>
            <a:ext cx="5544616" cy="3046988"/>
          </a:xfrm>
          <a:prstGeom prst="rect">
            <a:avLst/>
          </a:prstGeom>
          <a:solidFill>
            <a:srgbClr val="0000CC">
              <a:alpha val="47059"/>
            </a:srgbClr>
          </a:solidFill>
        </p:spPr>
        <p:txBody>
          <a:bodyPr wrap="square">
            <a:spAutoFit/>
          </a:bodyPr>
          <a:lstStyle/>
          <a:p>
            <a:r>
              <a:rPr lang="zh-TW" alt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耶穌召我來行天路</a:t>
            </a:r>
            <a:r>
              <a:rPr lang="en-US" altLang="zh-TW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導我向前日日進步</a:t>
            </a:r>
          </a:p>
          <a:p>
            <a:r>
              <a:rPr lang="zh-TW" alt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世間無論危險艱苦</a:t>
            </a:r>
            <a:r>
              <a:rPr lang="en-US" altLang="zh-TW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救主耶穌時刻保護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ountry Road Wallpaper"/>
          <p:cNvPicPr>
            <a:picLocks noChangeAspect="1" noChangeArrowheads="1"/>
          </p:cNvPicPr>
          <p:nvPr/>
        </p:nvPicPr>
        <p:blipFill>
          <a:blip r:embed="rId2" cstate="print"/>
          <a:srcRect b="153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403648" y="404664"/>
            <a:ext cx="554461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我的救主基督耶穌</a:t>
            </a:r>
            <a:r>
              <a:rPr lang="en-US" altLang="zh-TW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,</a:t>
            </a:r>
          </a:p>
          <a:p>
            <a:r>
              <a:rPr lang="zh-TW" alt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全能的手時刻保護</a:t>
            </a:r>
          </a:p>
          <a:p>
            <a:r>
              <a:rPr lang="zh-TW" alt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我愛盡心做祢學生</a:t>
            </a:r>
            <a:r>
              <a:rPr lang="en-US" altLang="zh-TW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,</a:t>
            </a:r>
          </a:p>
          <a:p>
            <a:r>
              <a:rPr lang="zh-TW" alt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祢大施恩親手保護</a:t>
            </a:r>
            <a:endParaRPr lang="en-US" altLang="zh-TW" sz="5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media1.santabanta.com/full1/Architecture/Roads/roads-14v.jpg"/>
          <p:cNvPicPr>
            <a:picLocks noChangeAspect="1" noChangeArrowheads="1"/>
          </p:cNvPicPr>
          <p:nvPr/>
        </p:nvPicPr>
        <p:blipFill>
          <a:blip r:embed="rId2" cstate="print"/>
          <a:srcRect l="7747" r="2184" b="3588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395536" y="332657"/>
            <a:ext cx="5904656" cy="4247317"/>
          </a:xfrm>
          <a:prstGeom prst="rect">
            <a:avLst/>
          </a:prstGeom>
          <a:solidFill>
            <a:srgbClr val="336600"/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45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我愛盡心做祢學生</a:t>
            </a:r>
            <a:r>
              <a:rPr lang="en-US" altLang="zh-TW" sz="45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,</a:t>
            </a:r>
          </a:p>
          <a:p>
            <a:pPr algn="ctr"/>
            <a:r>
              <a:rPr lang="zh-TW" altLang="en-US" sz="45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祢大施恩親手保護，</a:t>
            </a:r>
            <a:endParaRPr lang="en-US" altLang="zh-TW" sz="45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sz="45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en-US" altLang="zh-TW" sz="45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5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上帝會開路</a:t>
            </a:r>
            <a:r>
              <a:rPr lang="en-US" altLang="zh-TW" sz="45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,</a:t>
            </a:r>
          </a:p>
          <a:p>
            <a:pPr algn="ctr"/>
            <a:r>
              <a:rPr lang="zh-TW" altLang="en-US" sz="45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親像無路變有路</a:t>
            </a:r>
            <a:r>
              <a:rPr lang="en-US" altLang="zh-TW" sz="45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,</a:t>
            </a:r>
          </a:p>
          <a:p>
            <a:pPr algn="ctr"/>
            <a:r>
              <a:rPr lang="zh-TW" altLang="en-US" sz="45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祂欲為我大開門戶</a:t>
            </a:r>
            <a:r>
              <a:rPr lang="en-US" altLang="zh-TW" sz="45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,</a:t>
            </a:r>
            <a:endParaRPr lang="zh-TW" altLang="en-US" sz="45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imgc.artprintimages.com/images/art-print/amy-al-white-petteway-the-long-shadow-of-a-couple-holding-hands-cast-on-a-dirt-road_i-G-64-6410-DAI9100Z.jpg"/>
          <p:cNvPicPr>
            <a:picLocks noChangeAspect="1" noChangeArrowheads="1"/>
          </p:cNvPicPr>
          <p:nvPr/>
        </p:nvPicPr>
        <p:blipFill>
          <a:blip r:embed="rId2" cstate="print"/>
          <a:srcRect t="20538" r="6213" b="22700"/>
          <a:stretch>
            <a:fillRect/>
          </a:stretch>
        </p:blipFill>
        <p:spPr bwMode="auto">
          <a:xfrm>
            <a:off x="0" y="0"/>
            <a:ext cx="9144000" cy="5373216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0" y="4057233"/>
            <a:ext cx="9144000" cy="280076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4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我的救主基督耶穌</a:t>
            </a:r>
            <a:r>
              <a:rPr lang="en-US" altLang="zh-TW" sz="4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, </a:t>
            </a:r>
          </a:p>
          <a:p>
            <a:pPr algn="ctr"/>
            <a:r>
              <a:rPr lang="zh-TW" altLang="en-US" sz="4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全能的手時刻保護</a:t>
            </a:r>
            <a:r>
              <a:rPr lang="en-US" altLang="zh-TW" sz="4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,</a:t>
            </a:r>
          </a:p>
          <a:p>
            <a:pPr algn="ctr"/>
            <a:r>
              <a:rPr lang="en-US" altLang="zh-TW" sz="4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閣欲導我的腳步</a:t>
            </a:r>
            <a:r>
              <a:rPr lang="en-US" altLang="zh-TW" sz="4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4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祂引導保護，</a:t>
            </a:r>
            <a:endParaRPr lang="en-US" altLang="zh-TW" sz="44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4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佇祂身邊來照顧</a:t>
            </a:r>
            <a:r>
              <a:rPr lang="en-US" altLang="zh-TW" sz="4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b="15166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67544" y="404664"/>
            <a:ext cx="8136904" cy="4708981"/>
          </a:xfrm>
          <a:prstGeom prst="rect">
            <a:avLst/>
          </a:prstGeom>
          <a:solidFill>
            <a:srgbClr val="CC0000">
              <a:alpha val="23137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上帝會開路，</a:t>
            </a:r>
            <a:endParaRPr lang="en-US" altLang="zh-TW" sz="5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上帝會開路，會開路</a:t>
            </a:r>
          </a:p>
          <a:p>
            <a:pPr algn="ctr"/>
            <a:r>
              <a:rPr lang="zh-TW" alt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上帝會開路，上帝會開路，</a:t>
            </a:r>
            <a:endParaRPr lang="en-US" altLang="zh-TW" sz="5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上帝會開路，上帝會開路</a:t>
            </a:r>
          </a:p>
          <a:p>
            <a:pPr algn="ctr"/>
            <a:r>
              <a:rPr lang="en-US" altLang="zh-TW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耶穌召我來行天路，</a:t>
            </a:r>
            <a:endParaRPr lang="en-US" altLang="zh-TW" sz="5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祂引導我</a:t>
            </a:r>
            <a:r>
              <a:rPr lang="en-US" altLang="zh-TW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268</Words>
  <Application>Microsoft Office PowerPoint</Application>
  <PresentationFormat>On-screen Show (4:3)</PresentationFormat>
  <Paragraphs>28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Wenwen</dc:creator>
  <cp:lastModifiedBy>Jonathan</cp:lastModifiedBy>
  <cp:revision>6</cp:revision>
  <dcterms:created xsi:type="dcterms:W3CDTF">2013-04-28T00:40:15Z</dcterms:created>
  <dcterms:modified xsi:type="dcterms:W3CDTF">2013-04-29T03:45:11Z</dcterms:modified>
</cp:coreProperties>
</file>