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B3767-FA6C-4C4F-A85A-37F7F178C882}" type="datetimeFigureOut">
              <a:rPr lang="en-US" smtClean="0"/>
              <a:t>5/5/2013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2D93-7A0F-4CBE-9B3E-C4ADD57C7D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B3767-FA6C-4C4F-A85A-37F7F178C882}" type="datetimeFigureOut">
              <a:rPr lang="en-US" smtClean="0"/>
              <a:t>5/5/2013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2D93-7A0F-4CBE-9B3E-C4ADD57C7D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B3767-FA6C-4C4F-A85A-37F7F178C882}" type="datetimeFigureOut">
              <a:rPr lang="en-US" smtClean="0"/>
              <a:t>5/5/2013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2D93-7A0F-4CBE-9B3E-C4ADD57C7D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B3767-FA6C-4C4F-A85A-37F7F178C882}" type="datetimeFigureOut">
              <a:rPr lang="en-US" smtClean="0"/>
              <a:t>5/5/2013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2D93-7A0F-4CBE-9B3E-C4ADD57C7D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B3767-FA6C-4C4F-A85A-37F7F178C882}" type="datetimeFigureOut">
              <a:rPr lang="en-US" smtClean="0"/>
              <a:t>5/5/2013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2D93-7A0F-4CBE-9B3E-C4ADD57C7D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B3767-FA6C-4C4F-A85A-37F7F178C882}" type="datetimeFigureOut">
              <a:rPr lang="en-US" smtClean="0"/>
              <a:t>5/5/2013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2D93-7A0F-4CBE-9B3E-C4ADD57C7D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B3767-FA6C-4C4F-A85A-37F7F178C882}" type="datetimeFigureOut">
              <a:rPr lang="en-US" smtClean="0"/>
              <a:t>5/5/2013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2D93-7A0F-4CBE-9B3E-C4ADD57C7D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B3767-FA6C-4C4F-A85A-37F7F178C882}" type="datetimeFigureOut">
              <a:rPr lang="en-US" smtClean="0"/>
              <a:t>5/5/2013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2D93-7A0F-4CBE-9B3E-C4ADD57C7D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B3767-FA6C-4C4F-A85A-37F7F178C882}" type="datetimeFigureOut">
              <a:rPr lang="en-US" smtClean="0"/>
              <a:t>5/5/2013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2D93-7A0F-4CBE-9B3E-C4ADD57C7D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B3767-FA6C-4C4F-A85A-37F7F178C882}" type="datetimeFigureOut">
              <a:rPr lang="en-US" smtClean="0"/>
              <a:t>5/5/2013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2D93-7A0F-4CBE-9B3E-C4ADD57C7D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B3767-FA6C-4C4F-A85A-37F7F178C882}" type="datetimeFigureOut">
              <a:rPr lang="en-US" smtClean="0"/>
              <a:t>5/5/2013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32D93-7A0F-4CBE-9B3E-C4ADD57C7D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B3767-FA6C-4C4F-A85A-37F7F178C882}" type="datetimeFigureOut">
              <a:rPr lang="en-US" smtClean="0"/>
              <a:t>5/5/2013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32D93-7A0F-4CBE-9B3E-C4ADD57C7DF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543425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2564904"/>
            <a:ext cx="8208912" cy="374441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啥事我失志驚惶，啥事遇著暗影</a:t>
            </a:r>
            <a:endParaRPr lang="en-US" sz="4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啥事心孤單啲行，在此渴望天頂城</a:t>
            </a:r>
            <a:endParaRPr lang="en-US" sz="4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耶穌若賜我生命，我祈禱祂會</a:t>
            </a:r>
            <a:r>
              <a:rPr lang="zh-TW" altLang="en-US" sz="4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成</a:t>
            </a:r>
            <a:endParaRPr lang="en-US" sz="4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祂目睭看顧雀鳥，我知祂也看顧我</a:t>
            </a:r>
            <a:endParaRPr lang="en-US" sz="4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祂目睭看顧雀鳥，我知祂也看顧我</a:t>
            </a:r>
            <a:endParaRPr lang="en-US" sz="4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www.twoshutterbirds.com/wp-content/uploads/2013/03/Young-House-Sparro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6" y="3212976"/>
            <a:ext cx="4860033" cy="36450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548680"/>
            <a:ext cx="8496944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zh-TW" altLang="en-US" sz="4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你的心靈免著驚，祂出溫柔的聲</a:t>
            </a:r>
            <a:endParaRPr lang="en-US" sz="4000" dirty="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4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可安息在祂的疼，我免僥疑驚惶</a:t>
            </a:r>
            <a:r>
              <a:rPr lang="en-US" sz="4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         </a:t>
            </a:r>
          </a:p>
          <a:p>
            <a:pPr>
              <a:buNone/>
            </a:pPr>
            <a:r>
              <a:rPr lang="zh-TW" altLang="en-US" sz="4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祂聖手導我來行，逐腳步看見祂的疼</a:t>
            </a:r>
            <a:endParaRPr lang="en-US" sz="4000" dirty="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4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祂目睭看顧雀鳥，</a:t>
            </a:r>
            <a:endParaRPr lang="en-US" altLang="zh-TW" sz="4000" dirty="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4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我知祂也看顧我</a:t>
            </a:r>
            <a:endParaRPr lang="en-US" sz="4000" dirty="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4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祂目睭看顧雀鳥，</a:t>
            </a:r>
            <a:endParaRPr lang="en-US" altLang="zh-TW" sz="4000" dirty="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4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我知祂也看顧我</a:t>
            </a:r>
            <a:endParaRPr lang="en-US" sz="4000" dirty="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/>
          <a:srcRect r="715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323528" y="260648"/>
            <a:ext cx="4536504" cy="3785652"/>
          </a:xfrm>
          <a:prstGeom prst="rect">
            <a:avLst/>
          </a:prstGeom>
          <a:solidFill>
            <a:srgbClr val="003300"/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zh-TW" altLang="en-US" sz="4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我可吟詩來歡喜，因我罪得脫離</a:t>
            </a:r>
            <a:endParaRPr lang="en-US" sz="4000" dirty="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4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祂目睭看顧雀鳥，我知祂也看顧我</a:t>
            </a:r>
            <a:endParaRPr lang="en-US" sz="4000" dirty="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4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祂目睭看顧雀鳥，我知祂也看顧我</a:t>
            </a:r>
            <a:endParaRPr lang="en-US" sz="4000" dirty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191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Wenwen</dc:creator>
  <cp:lastModifiedBy>Jonathan</cp:lastModifiedBy>
  <cp:revision>9</cp:revision>
  <dcterms:created xsi:type="dcterms:W3CDTF">2013-05-05T00:31:58Z</dcterms:created>
  <dcterms:modified xsi:type="dcterms:W3CDTF">2013-05-06T04:20:13Z</dcterms:modified>
</cp:coreProperties>
</file>