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F0CA0-0B68-41A3-823E-BA3810B156A4}" type="datetimeFigureOut">
              <a:rPr lang="en-US" smtClean="0"/>
              <a:t>5/28/2013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DA1E1-AA89-41C5-9DC3-CB04B90B57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288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F0CA0-0B68-41A3-823E-BA3810B156A4}" type="datetimeFigureOut">
              <a:rPr lang="en-US" smtClean="0"/>
              <a:t>5/28/2013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DA1E1-AA89-41C5-9DC3-CB04B90B57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605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F0CA0-0B68-41A3-823E-BA3810B156A4}" type="datetimeFigureOut">
              <a:rPr lang="en-US" smtClean="0"/>
              <a:t>5/28/2013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DA1E1-AA89-41C5-9DC3-CB04B90B57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539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F0CA0-0B68-41A3-823E-BA3810B156A4}" type="datetimeFigureOut">
              <a:rPr lang="en-US" smtClean="0"/>
              <a:t>5/28/2013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DA1E1-AA89-41C5-9DC3-CB04B90B57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080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F0CA0-0B68-41A3-823E-BA3810B156A4}" type="datetimeFigureOut">
              <a:rPr lang="en-US" smtClean="0"/>
              <a:t>5/28/2013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DA1E1-AA89-41C5-9DC3-CB04B90B57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093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F0CA0-0B68-41A3-823E-BA3810B156A4}" type="datetimeFigureOut">
              <a:rPr lang="en-US" smtClean="0"/>
              <a:t>5/28/2013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DA1E1-AA89-41C5-9DC3-CB04B90B57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505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F0CA0-0B68-41A3-823E-BA3810B156A4}" type="datetimeFigureOut">
              <a:rPr lang="en-US" smtClean="0"/>
              <a:t>5/28/2013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DA1E1-AA89-41C5-9DC3-CB04B90B57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274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F0CA0-0B68-41A3-823E-BA3810B156A4}" type="datetimeFigureOut">
              <a:rPr lang="en-US" smtClean="0"/>
              <a:t>5/28/2013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DA1E1-AA89-41C5-9DC3-CB04B90B57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662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F0CA0-0B68-41A3-823E-BA3810B156A4}" type="datetimeFigureOut">
              <a:rPr lang="en-US" smtClean="0"/>
              <a:t>5/28/2013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DA1E1-AA89-41C5-9DC3-CB04B90B57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321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F0CA0-0B68-41A3-823E-BA3810B156A4}" type="datetimeFigureOut">
              <a:rPr lang="en-US" smtClean="0"/>
              <a:t>5/28/2013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DA1E1-AA89-41C5-9DC3-CB04B90B57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63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F0CA0-0B68-41A3-823E-BA3810B156A4}" type="datetimeFigureOut">
              <a:rPr lang="en-US" smtClean="0"/>
              <a:t>5/28/2013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DA1E1-AA89-41C5-9DC3-CB04B90B57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882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F0CA0-0B68-41A3-823E-BA3810B156A4}" type="datetimeFigureOut">
              <a:rPr lang="en-US" smtClean="0"/>
              <a:t>5/28/2013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DA1E1-AA89-41C5-9DC3-CB04B90B57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301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709" y="1066800"/>
            <a:ext cx="6296891" cy="1470025"/>
          </a:xfrm>
        </p:spPr>
        <p:txBody>
          <a:bodyPr>
            <a:normAutofit/>
          </a:bodyPr>
          <a:lstStyle/>
          <a:p>
            <a:r>
              <a:rPr lang="zh-TW" altLang="en-US" sz="72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救主永活</a:t>
            </a:r>
            <a:endParaRPr lang="en-US" sz="7200" dirty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334000"/>
            <a:ext cx="6400800" cy="1371600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北區査經班 獻詩</a:t>
            </a:r>
            <a:endParaRPr lang="en-US" sz="4000" dirty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24360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0526" y="533400"/>
            <a:ext cx="3041073" cy="304107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5562600"/>
            <a:ext cx="7772400" cy="1274618"/>
          </a:xfrm>
        </p:spPr>
        <p:txBody>
          <a:bodyPr>
            <a:normAutofit/>
          </a:bodyPr>
          <a:lstStyle/>
          <a:p>
            <a:r>
              <a:rPr lang="zh-TW" altLang="en-US" sz="3200" dirty="0" smtClean="0">
                <a:latin typeface="DFKai-SB" pitchFamily="65" charset="-120"/>
                <a:ea typeface="DFKai-SB" pitchFamily="65" charset="-120"/>
              </a:rPr>
              <a:t>救主永活</a:t>
            </a:r>
            <a:r>
              <a:rPr lang="en-US" altLang="zh-TW" sz="3200" dirty="0" smtClean="0">
                <a:latin typeface="DFKai-SB" pitchFamily="65" charset="-120"/>
                <a:ea typeface="DFKai-SB" pitchFamily="65" charset="-120"/>
              </a:rPr>
              <a:t>(1/4)</a:t>
            </a:r>
            <a:endParaRPr lang="en-US" sz="3200" dirty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838200"/>
            <a:ext cx="7848600" cy="4114800"/>
          </a:xfrm>
        </p:spPr>
        <p:txBody>
          <a:bodyPr>
            <a:normAutofit/>
          </a:bodyPr>
          <a:lstStyle/>
          <a:p>
            <a:pPr algn="l"/>
            <a:r>
              <a:rPr lang="zh-TW" altLang="en-US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上帝的子</a:t>
            </a:r>
            <a:r>
              <a:rPr lang="en-US" altLang="zh-TW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, </a:t>
            </a:r>
            <a:r>
              <a:rPr lang="zh-TW" altLang="en-US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祂名叫耶稣</a:t>
            </a:r>
            <a:r>
              <a:rPr lang="en-US" altLang="zh-TW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,</a:t>
            </a:r>
          </a:p>
          <a:p>
            <a:pPr algn="l"/>
            <a:r>
              <a:rPr lang="zh-TW" altLang="en-US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祂愛世人</a:t>
            </a:r>
            <a:r>
              <a:rPr lang="en-US" altLang="zh-TW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醫病傳道</a:t>
            </a:r>
            <a:r>
              <a:rPr lang="en-US" altLang="zh-TW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,</a:t>
            </a:r>
          </a:p>
          <a:p>
            <a:pPr algn="l"/>
            <a:r>
              <a:rPr lang="zh-TW" altLang="en-US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又捨生命</a:t>
            </a:r>
            <a:r>
              <a:rPr lang="en-US" altLang="zh-TW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使我罪得赦</a:t>
            </a:r>
            <a:r>
              <a:rPr lang="en-US" altLang="zh-TW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,</a:t>
            </a:r>
          </a:p>
          <a:p>
            <a:pPr algn="l"/>
            <a:r>
              <a:rPr lang="zh-TW" altLang="en-US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但那空墓卻會證明救主活著</a:t>
            </a:r>
            <a:r>
              <a:rPr lang="en-US" altLang="zh-TW" sz="4800" dirty="0" smtClean="0">
                <a:latin typeface="DFKai-SB" pitchFamily="65" charset="-120"/>
                <a:ea typeface="DFKai-SB" pitchFamily="65" charset="-12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876681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0526" y="533400"/>
            <a:ext cx="3041073" cy="304107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5562600"/>
            <a:ext cx="7772400" cy="1274618"/>
          </a:xfrm>
        </p:spPr>
        <p:txBody>
          <a:bodyPr>
            <a:normAutofit/>
          </a:bodyPr>
          <a:lstStyle/>
          <a:p>
            <a:r>
              <a:rPr lang="zh-TW" altLang="en-US" sz="3200" dirty="0" smtClean="0">
                <a:latin typeface="DFKai-SB" pitchFamily="65" charset="-120"/>
                <a:ea typeface="DFKai-SB" pitchFamily="65" charset="-120"/>
              </a:rPr>
              <a:t>救主永活</a:t>
            </a:r>
            <a:r>
              <a:rPr lang="en-US" altLang="zh-TW" sz="3200" dirty="0" smtClean="0">
                <a:latin typeface="DFKai-SB" pitchFamily="65" charset="-120"/>
                <a:ea typeface="DFKai-SB" pitchFamily="65" charset="-120"/>
              </a:rPr>
              <a:t>(2/4)</a:t>
            </a:r>
            <a:endParaRPr lang="en-US" sz="3200" dirty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838200"/>
            <a:ext cx="7848600" cy="4114800"/>
          </a:xfrm>
        </p:spPr>
        <p:txBody>
          <a:bodyPr>
            <a:normAutofit/>
          </a:bodyPr>
          <a:lstStyle/>
          <a:p>
            <a:pPr algn="l"/>
            <a:r>
              <a:rPr lang="zh-TW" altLang="en-US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救主永活</a:t>
            </a:r>
            <a:r>
              <a:rPr lang="en-US" altLang="zh-TW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我敢面對將來</a:t>
            </a:r>
            <a:r>
              <a:rPr lang="en-US" altLang="zh-TW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,</a:t>
            </a:r>
          </a:p>
          <a:p>
            <a:pPr algn="l"/>
            <a:r>
              <a:rPr lang="zh-TW" altLang="en-US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救主永活</a:t>
            </a:r>
            <a:r>
              <a:rPr lang="en-US" altLang="zh-TW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我無掛礙、</a:t>
            </a:r>
          </a:p>
          <a:p>
            <a:pPr algn="l"/>
            <a:r>
              <a:rPr lang="zh-TW" altLang="en-US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我確實知</a:t>
            </a:r>
            <a:r>
              <a:rPr lang="en-US" altLang="zh-TW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主掌管將來</a:t>
            </a:r>
            <a:r>
              <a:rPr lang="en-US" altLang="zh-TW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,</a:t>
            </a:r>
          </a:p>
          <a:p>
            <a:pPr algn="l"/>
            <a:r>
              <a:rPr lang="zh-TW" altLang="en-US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因為主永活給我活於這世界。</a:t>
            </a:r>
          </a:p>
        </p:txBody>
      </p:sp>
    </p:spTree>
    <p:extLst>
      <p:ext uri="{BB962C8B-B14F-4D97-AF65-F5344CB8AC3E}">
        <p14:creationId xmlns:p14="http://schemas.microsoft.com/office/powerpoint/2010/main" val="2352307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0526" y="533400"/>
            <a:ext cx="3041073" cy="304107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5562600"/>
            <a:ext cx="7772400" cy="1274618"/>
          </a:xfrm>
        </p:spPr>
        <p:txBody>
          <a:bodyPr>
            <a:normAutofit/>
          </a:bodyPr>
          <a:lstStyle/>
          <a:p>
            <a:r>
              <a:rPr lang="zh-TW" altLang="en-US" sz="3200" dirty="0" smtClean="0">
                <a:latin typeface="DFKai-SB" pitchFamily="65" charset="-120"/>
                <a:ea typeface="DFKai-SB" pitchFamily="65" charset="-120"/>
              </a:rPr>
              <a:t>救主永活</a:t>
            </a:r>
            <a:r>
              <a:rPr lang="en-US" altLang="zh-TW" sz="3200" dirty="0" smtClean="0">
                <a:latin typeface="DFKai-SB" pitchFamily="65" charset="-120"/>
                <a:ea typeface="DFKai-SB" pitchFamily="65" charset="-120"/>
              </a:rPr>
              <a:t>(3/4)</a:t>
            </a:r>
            <a:endParaRPr lang="en-US" sz="3200" dirty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838200"/>
            <a:ext cx="7848600" cy="4114800"/>
          </a:xfrm>
        </p:spPr>
        <p:txBody>
          <a:bodyPr>
            <a:normAutofit/>
          </a:bodyPr>
          <a:lstStyle/>
          <a:p>
            <a:pPr algn="l"/>
            <a:r>
              <a:rPr lang="zh-TW" altLang="en-US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上帝的子</a:t>
            </a:r>
            <a:r>
              <a:rPr lang="en-US" altLang="zh-TW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, </a:t>
            </a:r>
            <a:r>
              <a:rPr lang="zh-TW" altLang="en-US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祂名叫耶稣</a:t>
            </a:r>
            <a:r>
              <a:rPr lang="en-US" altLang="zh-TW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,</a:t>
            </a:r>
          </a:p>
          <a:p>
            <a:pPr algn="l"/>
            <a:r>
              <a:rPr lang="zh-TW" altLang="en-US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祂愛世人</a:t>
            </a:r>
            <a:r>
              <a:rPr lang="en-US" altLang="zh-TW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醫病傳道</a:t>
            </a:r>
            <a:r>
              <a:rPr lang="en-US" altLang="zh-TW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,</a:t>
            </a:r>
          </a:p>
          <a:p>
            <a:pPr algn="l"/>
            <a:r>
              <a:rPr lang="zh-TW" altLang="en-US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又捨生命</a:t>
            </a:r>
            <a:r>
              <a:rPr lang="en-US" altLang="zh-TW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使我罪得赦</a:t>
            </a:r>
            <a:r>
              <a:rPr lang="en-US" altLang="zh-TW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,</a:t>
            </a:r>
          </a:p>
          <a:p>
            <a:pPr algn="l"/>
            <a:r>
              <a:rPr lang="zh-TW" altLang="en-US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但那空墓卻會證明救主活著</a:t>
            </a:r>
            <a:r>
              <a:rPr lang="en-US" altLang="zh-TW" sz="4800" dirty="0" smtClean="0">
                <a:latin typeface="DFKai-SB" pitchFamily="65" charset="-120"/>
                <a:ea typeface="DFKai-SB" pitchFamily="65" charset="-12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3076068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0526" y="533400"/>
            <a:ext cx="3041073" cy="304107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5562600"/>
            <a:ext cx="7772400" cy="1274618"/>
          </a:xfrm>
        </p:spPr>
        <p:txBody>
          <a:bodyPr>
            <a:normAutofit/>
          </a:bodyPr>
          <a:lstStyle/>
          <a:p>
            <a:r>
              <a:rPr lang="zh-TW" altLang="en-US" sz="3200" dirty="0" smtClean="0">
                <a:latin typeface="DFKai-SB" pitchFamily="65" charset="-120"/>
                <a:ea typeface="DFKai-SB" pitchFamily="65" charset="-120"/>
              </a:rPr>
              <a:t>救主永活</a:t>
            </a:r>
            <a:r>
              <a:rPr lang="en-US" altLang="zh-TW" sz="3200" dirty="0" smtClean="0">
                <a:latin typeface="DFKai-SB" pitchFamily="65" charset="-120"/>
                <a:ea typeface="DFKai-SB" pitchFamily="65" charset="-120"/>
              </a:rPr>
              <a:t>(4/4)</a:t>
            </a:r>
            <a:endParaRPr lang="en-US" sz="3200" dirty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838200"/>
            <a:ext cx="7848600" cy="4114800"/>
          </a:xfrm>
        </p:spPr>
        <p:txBody>
          <a:bodyPr>
            <a:normAutofit/>
          </a:bodyPr>
          <a:lstStyle/>
          <a:p>
            <a:pPr algn="l"/>
            <a:r>
              <a:rPr lang="zh-TW" altLang="en-US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救主永活</a:t>
            </a:r>
            <a:r>
              <a:rPr lang="en-US" altLang="zh-TW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我敢面對將來</a:t>
            </a:r>
            <a:r>
              <a:rPr lang="en-US" altLang="zh-TW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,</a:t>
            </a:r>
          </a:p>
          <a:p>
            <a:pPr algn="l"/>
            <a:r>
              <a:rPr lang="zh-TW" altLang="en-US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救主永活</a:t>
            </a:r>
            <a:r>
              <a:rPr lang="en-US" altLang="zh-TW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我無掛礙、</a:t>
            </a:r>
          </a:p>
          <a:p>
            <a:pPr algn="l"/>
            <a:r>
              <a:rPr lang="zh-TW" altLang="en-US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我確實知</a:t>
            </a:r>
            <a:r>
              <a:rPr lang="en-US" altLang="zh-TW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主掌管將來</a:t>
            </a:r>
            <a:r>
              <a:rPr lang="en-US" altLang="zh-TW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,</a:t>
            </a:r>
          </a:p>
          <a:p>
            <a:pPr algn="l"/>
            <a:r>
              <a:rPr lang="zh-TW" altLang="en-US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因為主永活給我活於這世界。</a:t>
            </a:r>
          </a:p>
        </p:txBody>
      </p:sp>
    </p:spTree>
    <p:extLst>
      <p:ext uri="{BB962C8B-B14F-4D97-AF65-F5344CB8AC3E}">
        <p14:creationId xmlns:p14="http://schemas.microsoft.com/office/powerpoint/2010/main" val="169833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221</Words>
  <Application>Microsoft Office PowerPoint</Application>
  <PresentationFormat>On-screen Show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救主永活</vt:lpstr>
      <vt:lpstr>救主永活(1/4)</vt:lpstr>
      <vt:lpstr>救主永活(2/4)</vt:lpstr>
      <vt:lpstr>救主永活(3/4)</vt:lpstr>
      <vt:lpstr>救主永活(4/4)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救主永活</dc:title>
  <dc:creator>Tai</dc:creator>
  <cp:lastModifiedBy>Jonathan</cp:lastModifiedBy>
  <cp:revision>3</cp:revision>
  <dcterms:created xsi:type="dcterms:W3CDTF">2013-05-24T04:54:43Z</dcterms:created>
  <dcterms:modified xsi:type="dcterms:W3CDTF">2013-05-28T15:12:59Z</dcterms:modified>
</cp:coreProperties>
</file>