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8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0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3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9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6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2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8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0CA0-0B68-41A3-823E-BA3810B156A4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DA1E1-AA89-41C5-9DC3-CB04B90B5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0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" y="1066800"/>
            <a:ext cx="6296891" cy="1470025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救主永活</a:t>
            </a:r>
            <a:endParaRPr lang="en-US" sz="7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6400800" cy="1371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北區査經班 獻詩</a:t>
            </a:r>
            <a:endParaRPr lang="en-US" sz="4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43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26" y="533400"/>
            <a:ext cx="3041073" cy="3041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562600"/>
            <a:ext cx="7772400" cy="1274618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(1/4)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7848600" cy="41148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上帝的子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祂名叫耶稣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祂愛世人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醫病傳道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又捨生命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使我罪得赦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但那空墓卻會證明救主活著</a:t>
            </a: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8766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26" y="533400"/>
            <a:ext cx="3041073" cy="3041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562600"/>
            <a:ext cx="7772400" cy="1274618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(2/4)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7848600" cy="41148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我敢面對將來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我無掛礙、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我確實知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主掌管將來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因為主永活給我活於這世界。</a:t>
            </a:r>
          </a:p>
        </p:txBody>
      </p:sp>
    </p:spTree>
    <p:extLst>
      <p:ext uri="{BB962C8B-B14F-4D97-AF65-F5344CB8AC3E}">
        <p14:creationId xmlns:p14="http://schemas.microsoft.com/office/powerpoint/2010/main" val="23523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26" y="533400"/>
            <a:ext cx="3041073" cy="3041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562600"/>
            <a:ext cx="7772400" cy="1274618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(3/4)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7848600" cy="41148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上帝的子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 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祂名叫耶稣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祂愛世人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醫病傳道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又捨生命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使我罪得赦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但那空墓卻會證明救主活著</a:t>
            </a:r>
            <a:r>
              <a:rPr lang="en-US" altLang="zh-TW" sz="4800" dirty="0" smtClean="0">
                <a:latin typeface="DFKai-SB" pitchFamily="65" charset="-120"/>
                <a:ea typeface="DFKai-SB" pitchFamily="65" charset="-12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0760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26" y="533400"/>
            <a:ext cx="3041073" cy="30410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562600"/>
            <a:ext cx="7772400" cy="1274618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3200" dirty="0" smtClean="0">
                <a:latin typeface="DFKai-SB" pitchFamily="65" charset="-120"/>
                <a:ea typeface="DFKai-SB" pitchFamily="65" charset="-120"/>
              </a:rPr>
              <a:t>(4/4)</a:t>
            </a:r>
            <a:endParaRPr lang="en-US" sz="32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38200"/>
            <a:ext cx="7848600" cy="41148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我敢面對將來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救主永活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我無掛礙、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我確實知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主掌管將來</a:t>
            </a:r>
            <a:r>
              <a:rPr lang="en-US" altLang="zh-TW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pPr algn="l"/>
            <a:r>
              <a:rPr lang="zh-TW" altLang="en-US" sz="4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因為主永活給我活於這世界。</a:t>
            </a:r>
          </a:p>
        </p:txBody>
      </p:sp>
    </p:spTree>
    <p:extLst>
      <p:ext uri="{BB962C8B-B14F-4D97-AF65-F5344CB8AC3E}">
        <p14:creationId xmlns:p14="http://schemas.microsoft.com/office/powerpoint/2010/main" val="16983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救主永活</vt:lpstr>
      <vt:lpstr>救主永活(1/4)</vt:lpstr>
      <vt:lpstr>救主永活(2/4)</vt:lpstr>
      <vt:lpstr>救主永活(3/4)</vt:lpstr>
      <vt:lpstr>救主永活(4/4)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救主永活</dc:title>
  <dc:creator>Tai</dc:creator>
  <cp:lastModifiedBy>Jonathan</cp:lastModifiedBy>
  <cp:revision>3</cp:revision>
  <dcterms:created xsi:type="dcterms:W3CDTF">2013-05-24T04:54:43Z</dcterms:created>
  <dcterms:modified xsi:type="dcterms:W3CDTF">2013-05-28T15:12:59Z</dcterms:modified>
</cp:coreProperties>
</file>