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63F4-4F4D-46F5-A792-A866AFF4D03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0874-3EBA-41D2-8852-7510E4CED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411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63F4-4F4D-46F5-A792-A866AFF4D03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0874-3EBA-41D2-8852-7510E4CED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110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63F4-4F4D-46F5-A792-A866AFF4D03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0874-3EBA-41D2-8852-7510E4CED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07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63F4-4F4D-46F5-A792-A866AFF4D03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0874-3EBA-41D2-8852-7510E4CED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758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63F4-4F4D-46F5-A792-A866AFF4D03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0874-3EBA-41D2-8852-7510E4CED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63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63F4-4F4D-46F5-A792-A866AFF4D03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0874-3EBA-41D2-8852-7510E4CED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65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63F4-4F4D-46F5-A792-A866AFF4D03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0874-3EBA-41D2-8852-7510E4CED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227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63F4-4F4D-46F5-A792-A866AFF4D03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0874-3EBA-41D2-8852-7510E4CED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746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63F4-4F4D-46F5-A792-A866AFF4D03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0874-3EBA-41D2-8852-7510E4CED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46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63F4-4F4D-46F5-A792-A866AFF4D03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0874-3EBA-41D2-8852-7510E4CED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81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63F4-4F4D-46F5-A792-A866AFF4D03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0874-3EBA-41D2-8852-7510E4CED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456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863F4-4F4D-46F5-A792-A866AFF4D03F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60874-3EBA-41D2-8852-7510E4CED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141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0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1297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zh-TW" altLang="en-US" sz="5300" dirty="0">
                <a:latin typeface="標楷體" pitchFamily="65" charset="-120"/>
                <a:ea typeface="標楷體" pitchFamily="65" charset="-120"/>
              </a:rPr>
              <a:t>上</a:t>
            </a:r>
            <a:r>
              <a:rPr lang="zh-TW" altLang="en-US" sz="5300" dirty="0" smtClean="0">
                <a:latin typeface="標楷體" pitchFamily="65" charset="-120"/>
                <a:ea typeface="標楷體" pitchFamily="65" charset="-120"/>
              </a:rPr>
              <a:t>帝是全能的主</a:t>
            </a:r>
            <a:r>
              <a:rPr lang="en-US" altLang="zh-TW" sz="53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53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5300" dirty="0" smtClean="0">
                <a:latin typeface="標楷體" pitchFamily="65" charset="-120"/>
                <a:ea typeface="標楷體" pitchFamily="65" charset="-120"/>
              </a:rPr>
              <a:t>統治宇宙萬物只有祂是上帝</a:t>
            </a:r>
            <a:r>
              <a:rPr lang="en-US" altLang="zh-TW" sz="53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53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5300" dirty="0" smtClean="0">
                <a:latin typeface="標楷體" pitchFamily="65" charset="-120"/>
                <a:ea typeface="標楷體" pitchFamily="65" charset="-120"/>
              </a:rPr>
              <a:t>只有祂是上帝</a:t>
            </a:r>
            <a:r>
              <a:rPr lang="en-US" altLang="zh-TW" sz="53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53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5300" dirty="0" smtClean="0">
                <a:latin typeface="標楷體" pitchFamily="65" charset="-120"/>
                <a:ea typeface="標楷體" pitchFamily="65" charset="-120"/>
              </a:rPr>
              <a:t>只有祂是上帝</a:t>
            </a:r>
            <a:r>
              <a:rPr lang="en-US" altLang="zh-TW" sz="5300" dirty="0" smtClean="0"/>
              <a:t/>
            </a:r>
            <a:br>
              <a:rPr lang="en-US" altLang="zh-TW" sz="5300" dirty="0" smtClean="0"/>
            </a:br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The Lord is a mighty God and</a:t>
            </a:r>
            <a:br>
              <a:rPr lang="en-US" altLang="zh-TW" dirty="0" smtClean="0">
                <a:latin typeface="Cambria Math" pitchFamily="18" charset="0"/>
                <a:ea typeface="Cambria Math" pitchFamily="18" charset="0"/>
              </a:rPr>
            </a:br>
            <a:r>
              <a:rPr lang="en-US" altLang="zh-TW" dirty="0" smtClean="0">
                <a:latin typeface="Cambria Math" pitchFamily="18" charset="0"/>
                <a:ea typeface="Cambria Math" pitchFamily="18" charset="0"/>
              </a:rPr>
              <a:t> a mighty ruler over all false idols, over all false idols.</a:t>
            </a:r>
            <a:br>
              <a:rPr lang="en-US" altLang="zh-TW" dirty="0" smtClean="0">
                <a:latin typeface="Cambria Math" pitchFamily="18" charset="0"/>
                <a:ea typeface="Cambria Math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711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375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449357" y="620688"/>
            <a:ext cx="8371115" cy="4985980"/>
          </a:xfrm>
          <a:prstGeom prst="rect">
            <a:avLst/>
          </a:prstGeom>
          <a:effectLst>
            <a:softEdge rad="63500"/>
          </a:effectLst>
        </p:spPr>
        <p:txBody>
          <a:bodyPr wrap="square">
            <a:spAutoFit/>
          </a:bodyPr>
          <a:lstStyle/>
          <a:p>
            <a:pPr algn="ctr"/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上帝是全能的主統治宇宙萬物</a:t>
            </a:r>
            <a:endParaRPr lang="en-US" altLang="zh-TW" sz="48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sz="4400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400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上帝是全能的主統治宇宙萬物</a:t>
            </a:r>
            <a:r>
              <a:rPr lang="en-US" sz="4400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algn="ctr"/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只有祂是上帝，只有祂是上帝</a:t>
            </a:r>
            <a:endParaRPr lang="en-US" altLang="zh-TW" sz="48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sz="4600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600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只有祂是上帝，只有祂是上帝</a:t>
            </a:r>
            <a:r>
              <a:rPr lang="en-US" sz="4600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algn="ctr"/>
            <a:r>
              <a:rPr lang="en-US" sz="4400" dirty="0" smtClean="0">
                <a:latin typeface="Cambria Math" pitchFamily="18" charset="0"/>
                <a:ea typeface="Cambria Math" pitchFamily="18" charset="0"/>
              </a:rPr>
              <a:t>The Lord is a mighty God and </a:t>
            </a:r>
          </a:p>
          <a:p>
            <a:pPr algn="ctr"/>
            <a:r>
              <a:rPr lang="en-US" sz="4400" dirty="0" smtClean="0">
                <a:latin typeface="Cambria Math" pitchFamily="18" charset="0"/>
                <a:ea typeface="Cambria Math" pitchFamily="18" charset="0"/>
              </a:rPr>
              <a:t>a mighty ruler over all false idols, over all false idols.</a:t>
            </a:r>
          </a:p>
        </p:txBody>
      </p:sp>
    </p:spTree>
    <p:extLst>
      <p:ext uri="{BB962C8B-B14F-4D97-AF65-F5344CB8AC3E}">
        <p14:creationId xmlns:p14="http://schemas.microsoft.com/office/powerpoint/2010/main" val="3593075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28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11560" y="908720"/>
            <a:ext cx="7776864" cy="46782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上帝是全能的主統治宇宙萬物</a:t>
            </a:r>
            <a:r>
              <a:rPr lang="en-US" sz="40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因為祂是全能的主統治宇宙萬物</a:t>
            </a:r>
            <a:r>
              <a:rPr lang="en-US" sz="4000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只有祂是上帝，只有祂是主上帝</a:t>
            </a:r>
            <a:r>
              <a:rPr lang="en-US" sz="40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只有祂是上帝，只有祂是主上帝</a:t>
            </a:r>
            <a:r>
              <a:rPr lang="en-US" sz="4000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algn="ctr"/>
            <a:r>
              <a:rPr lang="en-US" sz="4000" dirty="0" smtClean="0">
                <a:latin typeface="Cambria Math" pitchFamily="18" charset="0"/>
                <a:ea typeface="Cambria Math" pitchFamily="18" charset="0"/>
              </a:rPr>
              <a:t>For the Lord is a mighty God and </a:t>
            </a:r>
          </a:p>
          <a:p>
            <a:pPr algn="ctr"/>
            <a:r>
              <a:rPr lang="en-US" sz="4000" dirty="0" smtClean="0">
                <a:latin typeface="Cambria Math" pitchFamily="18" charset="0"/>
                <a:ea typeface="Cambria Math" pitchFamily="18" charset="0"/>
              </a:rPr>
              <a:t>a mighty ruler over all false idols, over all false idols.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27531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16"/>
          <a:stretch/>
        </p:blipFill>
        <p:spPr bwMode="auto">
          <a:xfrm>
            <a:off x="-5010" y="0"/>
            <a:ext cx="9149010" cy="6890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429035" y="201434"/>
            <a:ext cx="8280920" cy="637097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上帝是全能的主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000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上帝是全能的主</a:t>
            </a:r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上帝是全能的主統治宇宙萬物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000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上帝是全能的主統治宇宙萬物</a:t>
            </a:r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咱當謳咾敬拜祂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000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咱當謳咾敬拜祂</a:t>
            </a:r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algn="ctr"/>
            <a:r>
              <a:rPr lang="en-US" altLang="zh-TW" sz="3600" dirty="0" smtClean="0">
                <a:latin typeface="Cambria Math" pitchFamily="18" charset="0"/>
                <a:ea typeface="Cambria Math" pitchFamily="18" charset="0"/>
              </a:rPr>
              <a:t>The Lord is a mighty God and</a:t>
            </a:r>
            <a:br>
              <a:rPr lang="en-US" altLang="zh-TW" sz="3600" dirty="0" smtClean="0">
                <a:latin typeface="Cambria Math" pitchFamily="18" charset="0"/>
                <a:ea typeface="Cambria Math" pitchFamily="18" charset="0"/>
              </a:rPr>
            </a:br>
            <a:r>
              <a:rPr lang="en-US" altLang="zh-TW" sz="3600" dirty="0" smtClean="0">
                <a:latin typeface="Cambria Math" pitchFamily="18" charset="0"/>
                <a:ea typeface="Cambria Math" pitchFamily="18" charset="0"/>
              </a:rPr>
              <a:t> a mighty ruler over all false idols, </a:t>
            </a:r>
          </a:p>
          <a:p>
            <a:pPr algn="ctr"/>
            <a:r>
              <a:rPr lang="en-US" altLang="zh-TW" sz="3600" dirty="0" smtClean="0">
                <a:latin typeface="Cambria Math" pitchFamily="18" charset="0"/>
                <a:ea typeface="Cambria Math" pitchFamily="18" charset="0"/>
              </a:rPr>
              <a:t>over all false idols.</a:t>
            </a:r>
            <a:br>
              <a:rPr lang="en-US" altLang="zh-TW" sz="3600" dirty="0" smtClean="0">
                <a:latin typeface="Cambria Math" pitchFamily="18" charset="0"/>
                <a:ea typeface="Cambria Math" pitchFamily="18" charset="0"/>
              </a:rPr>
            </a:br>
            <a:r>
              <a:rPr lang="en-US" sz="3600" dirty="0" smtClean="0">
                <a:latin typeface="Cambria Math" pitchFamily="18" charset="0"/>
                <a:ea typeface="Cambria Math" pitchFamily="18" charset="0"/>
              </a:rPr>
              <a:t>The Lord is a mighty God.</a:t>
            </a:r>
          </a:p>
        </p:txBody>
      </p:sp>
    </p:spTree>
    <p:extLst>
      <p:ext uri="{BB962C8B-B14F-4D97-AF65-F5344CB8AC3E}">
        <p14:creationId xmlns:p14="http://schemas.microsoft.com/office/powerpoint/2010/main" val="1561546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230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上帝是全能的主 統治宇宙萬物只有祂是上帝 只有祂是上帝 只有祂是上帝 The Lord is a mighty God and  a mighty ruler over all false idols, over all false idols.  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上帝是全能的主 統治宇宙萬物只有祂是上帝 只有祂是上帝 只有祂是上帝 The Lord is a mighty God and  a mighty ruler over all false idols, over all false idols.</dc:title>
  <dc:creator>bunbun</dc:creator>
  <cp:lastModifiedBy>Jonathan</cp:lastModifiedBy>
  <cp:revision>3</cp:revision>
  <dcterms:created xsi:type="dcterms:W3CDTF">2013-06-02T03:29:00Z</dcterms:created>
  <dcterms:modified xsi:type="dcterms:W3CDTF">2013-06-02T15:03:25Z</dcterms:modified>
</cp:coreProperties>
</file>