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BB97E-70A6-41AB-A863-199CB1F15C0A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5F825-465B-43C0-8733-C7ACA62399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atic.flickr.com/1240/527217871_fdf76aba75.jpg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260648"/>
            <a:ext cx="8439472" cy="62925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著來看</a:t>
            </a:r>
            <a: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,</a:t>
            </a: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著來看一切主所成</a:t>
            </a:r>
            <a: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,</a:t>
            </a:r>
            <a:b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</a:b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一切主所成</a:t>
            </a:r>
            <a: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,</a:t>
            </a: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著來看</a:t>
            </a:r>
            <a: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,</a:t>
            </a:r>
            <a:b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</a:b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著來看一切主所成</a:t>
            </a:r>
            <a: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,</a:t>
            </a:r>
            <a:b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</a:b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一切主所成</a:t>
            </a:r>
            <a:b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</a:b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祂將黑暗變光明</a:t>
            </a:r>
            <a: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,</a:t>
            </a:r>
            <a:b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</a:b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祂之大權能充滿天庭</a:t>
            </a:r>
            <a:b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</a:b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祂充滿地與大海</a:t>
            </a:r>
            <a: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,</a:t>
            </a:r>
            <a:br>
              <a:rPr kumimoji="0" lang="en-US" altLang="zh-TW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</a:b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Kai-SB" pitchFamily="65" charset="-120"/>
                <a:ea typeface="DFKai-SB" pitchFamily="65" charset="-120"/>
                <a:cs typeface="+mj-cs"/>
              </a:rPr>
              <a:t>祂一吐氣活命就存在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  <a:cs typeface="+mj-cs"/>
              </a:rPr>
              <a:t>,</a:t>
            </a:r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.</a:t>
            </a:r>
            <a:endParaRPr kumimoji="0" lang="en-US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DFKai-SB" pitchFamily="65" charset="-120"/>
              <a:ea typeface="DFKai-SB" pitchFamily="65" charset="-120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reen gradient textures"/>
          <p:cNvPicPr>
            <a:picLocks noChangeAspect="1" noChangeArrowheads="1"/>
          </p:cNvPicPr>
          <p:nvPr/>
        </p:nvPicPr>
        <p:blipFill>
          <a:blip r:embed="rId2" cstate="print"/>
          <a:srcRect l="30000" b="615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525344"/>
          </a:xfrm>
        </p:spPr>
        <p:txBody>
          <a:bodyPr>
            <a:noAutofit/>
          </a:bodyPr>
          <a:lstStyle/>
          <a:p>
            <a:pPr marL="324000" indent="-288000" algn="ctr">
              <a:spcBef>
                <a:spcPts val="600"/>
              </a:spcBef>
              <a:buNone/>
            </a:pP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著來看一切主所成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,</a:t>
            </a:r>
          </a:p>
          <a:p>
            <a:pPr marL="324000" indent="-288000" algn="ctr">
              <a:spcBef>
                <a:spcPts val="600"/>
              </a:spcBef>
              <a:buNone/>
            </a:pP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一切主所成，看一切主所成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.</a:t>
            </a:r>
          </a:p>
          <a:p>
            <a:pPr marL="324000" indent="-288000" algn="ctr">
              <a:spcBef>
                <a:spcPts val="600"/>
              </a:spcBef>
              <a:buNone/>
            </a:pP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.</a:t>
            </a: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著來看一切主所成，</a:t>
            </a:r>
            <a:endParaRPr lang="en-US" altLang="zh-TW" sz="4600" u="none" dirty="0" smtClean="0">
              <a:latin typeface="DFKai-SB" pitchFamily="65" charset="-120"/>
              <a:ea typeface="DFKai-SB" pitchFamily="65" charset="-120"/>
            </a:endParaRPr>
          </a:p>
          <a:p>
            <a:pPr marL="324000" indent="-288000" algn="ctr">
              <a:spcBef>
                <a:spcPts val="600"/>
              </a:spcBef>
              <a:buNone/>
            </a:pP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一切主所成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.</a:t>
            </a:r>
          </a:p>
          <a:p>
            <a:pPr marL="324000" indent="-288000" algn="ctr">
              <a:spcBef>
                <a:spcPts val="600"/>
              </a:spcBef>
              <a:buNone/>
            </a:pP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上帝之神運行佇水面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經過混沌高山深淵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.</a:t>
            </a: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進入暗暝中央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上帝講「著有光」祂講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,</a:t>
            </a:r>
          </a:p>
          <a:p>
            <a:pPr marL="324000" indent="-288000" algn="ctr">
              <a:spcBef>
                <a:spcPts val="600"/>
              </a:spcBef>
              <a:buNone/>
            </a:pP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今就有光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今就有光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600" u="none" dirty="0" smtClean="0">
                <a:latin typeface="DFKai-SB" pitchFamily="65" charset="-120"/>
                <a:ea typeface="DFKai-SB" pitchFamily="65" charset="-120"/>
              </a:rPr>
              <a:t>今就有光</a:t>
            </a:r>
            <a:r>
              <a:rPr lang="en-US" altLang="zh-TW" sz="4600" u="none" dirty="0" smtClean="0">
                <a:latin typeface="DFKai-SB" pitchFamily="65" charset="-120"/>
                <a:ea typeface="DFKai-SB" pitchFamily="65" charset="-120"/>
              </a:rPr>
              <a:t>.</a:t>
            </a:r>
            <a:endParaRPr lang="en-US" sz="4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slidesdesign.com/wp-content/uploads/subtitle-green-narrow-lines-backgrounds-wallpapers-subtitle-green-narrow-lines-images.jpg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 l="1298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5536" y="260648"/>
            <a:ext cx="856895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著來看，著來看，著來看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.</a:t>
            </a:r>
            <a:b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著來看，著來看一切主所成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一切主所成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.</a:t>
            </a:r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看一切主所成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.</a:t>
            </a:r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.</a:t>
            </a:r>
            <a:b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著來看一切主所成，</a:t>
            </a:r>
            <a:endParaRPr lang="en-US" altLang="zh-TW" sz="5000" u="none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一切主所成</a:t>
            </a:r>
            <a:r>
              <a:rPr lang="en-US" altLang="zh-TW" sz="50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.</a:t>
            </a:r>
            <a:endParaRPr lang="en-US" sz="5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otife.com/wp-content/uploads/2013/04/HD-wallpaper-Otife-solitaire-vista-wallpaper-desktop-theme-green-background-sstojanoski-orysui-119023-400x250.jpg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 r="1248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51520" y="404664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祂將黑暗變光明</a:t>
            </a:r>
            <a:r>
              <a:rPr lang="en-US" altLang="zh-TW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祂之大權能充滿天庭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祂充滿地與大海</a:t>
            </a:r>
            <a:r>
              <a:rPr lang="en-US" altLang="zh-TW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祂一吐氣活命就存在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.</a:t>
            </a:r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著來看一切主所成</a:t>
            </a:r>
            <a:r>
              <a:rPr lang="en-US" altLang="zh-TW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一切主所成</a:t>
            </a:r>
            <a:r>
              <a:rPr lang="en-US" altLang="zh-TW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.</a:t>
            </a:r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.</a:t>
            </a:r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著來看一切主所成，</a:t>
            </a:r>
            <a:endParaRPr lang="en-US" altLang="zh-TW" sz="4800" u="none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一切主所成</a:t>
            </a:r>
            <a:r>
              <a:rPr lang="en-US" altLang="zh-TW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.</a:t>
            </a:r>
            <a:r>
              <a:rPr lang="zh-TW" altLang="en-US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著來看</a:t>
            </a:r>
            <a:r>
              <a:rPr lang="en-US" altLang="zh-TW" sz="4800" u="none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……………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104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Wenwen</dc:creator>
  <cp:lastModifiedBy>Jonathan</cp:lastModifiedBy>
  <cp:revision>4</cp:revision>
  <dcterms:created xsi:type="dcterms:W3CDTF">2013-06-08T18:49:31Z</dcterms:created>
  <dcterms:modified xsi:type="dcterms:W3CDTF">2013-06-09T15:09:25Z</dcterms:modified>
</cp:coreProperties>
</file>