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8F735-2739-49B7-BCBD-DE7ED703D784}" type="datetimeFigureOut">
              <a:rPr lang="en-US" smtClean="0"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B68F5-880A-4D19-AB65-A6D39245FB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pptback.com/uploads/nature-beautiful-green-grass-backgrounds-powerpoint.jpg"/>
          <p:cNvPicPr>
            <a:picLocks noChangeAspect="1" noChangeArrowheads="1"/>
          </p:cNvPicPr>
          <p:nvPr/>
        </p:nvPicPr>
        <p:blipFill>
          <a:blip r:embed="rId2" cstate="print"/>
          <a:srcRect t="7337" r="12935" b="466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025352"/>
            <a:ext cx="7776864" cy="583264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將你的重擔卸互耶和華</a:t>
            </a:r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</a:t>
            </a:r>
            <a:r>
              <a:rPr lang="zh-TW" altLang="en-US" sz="4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就欲扶持你</a:t>
            </a:r>
            <a:endParaRPr lang="en-US" sz="4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sz="4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將你的重擔卸互</a:t>
            </a:r>
            <a:r>
              <a:rPr 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耶</a:t>
            </a:r>
            <a:r>
              <a:rPr lang="zh-TW" altLang="en-US" sz="4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和華，祂就欲扶持你</a:t>
            </a:r>
            <a:endParaRPr lang="en-US" sz="4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祂永永無互義人搖泏，</a:t>
            </a:r>
            <a:endParaRPr lang="en-US" altLang="zh-TW" sz="4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祂佇我的正傍</a:t>
            </a:r>
            <a:endParaRPr lang="en-US" sz="4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將你的重擔卸互耶和華，</a:t>
            </a:r>
            <a:endParaRPr lang="en-US" altLang="zh-TW" sz="4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祂就欲扶持你</a:t>
            </a:r>
            <a:endParaRPr lang="en-US" sz="4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ptbackgrounds.net/uploads/blue-sky-nature-backgrounds-wallpap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99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251520" y="1628800"/>
            <a:ext cx="8640960" cy="4462760"/>
          </a:xfrm>
          <a:prstGeom prst="rect">
            <a:avLst/>
          </a:prstGeom>
          <a:solidFill>
            <a:srgbClr val="FFFFFF">
              <a:alpha val="6117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主祢恩惠極大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主祢恩惠極大</a:t>
            </a: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主祢恩惠極大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祢恩惠極大</a:t>
            </a: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又高高超過穹蒼，又高高超過穹蒼</a:t>
            </a:r>
            <a:endParaRPr lang="en-US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主祢恩惠極大，又超過穹蒼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超過穹蒼</a:t>
            </a: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freeppt.net/background/green-leaves-backgrounds-for-powerpo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8684" cy="68580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899592" y="1556792"/>
            <a:ext cx="7704856" cy="4046813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互凡若事奉祢的無遇到見羞</a:t>
            </a:r>
            <a:endParaRPr lang="en-US" sz="4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互凡若事奉祢的無遇到見羞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互凡若事奉祢的無遇到見羞</a:t>
            </a:r>
            <a:endParaRPr lang="en-US" sz="4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互凡若事奉祢的無遇到見羞</a:t>
            </a:r>
            <a:r>
              <a:rPr lang="en-US" sz="40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en-US" sz="40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762"/>
            <a:ext cx="9144000" cy="68484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1520" y="476672"/>
            <a:ext cx="8640960" cy="559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將你的重擔卸互耶和華，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祂就欲扶持你</a:t>
            </a:r>
            <a:endParaRPr lang="en-US" sz="44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5400"/>
              </a:lnSpc>
            </a:pP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將你的重擔卸互耶和華，祂就欲扶持你</a:t>
            </a: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將你的重擔卸互耶和華，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祂就欲扶持你</a:t>
            </a:r>
            <a:endParaRPr lang="en-US" sz="44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5400"/>
              </a:lnSpc>
            </a:pP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將你的重擔卸互耶和華，祂就欲扶持你</a:t>
            </a:r>
            <a:r>
              <a:rPr lang="en-US" sz="3600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祂欲扶持你</a:t>
            </a:r>
            <a:r>
              <a:rPr lang="en-US" sz="4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欲扶持你</a:t>
            </a:r>
            <a:r>
              <a:rPr lang="en-US" sz="44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44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5400"/>
              </a:lnSpc>
            </a:pPr>
            <a:r>
              <a:rPr lang="zh-TW" altLang="en-US" sz="4400" dirty="0" smtClean="0">
                <a:latin typeface="標楷體" pitchFamily="65" charset="-120"/>
                <a:ea typeface="標楷體" pitchFamily="65" charset="-120"/>
              </a:rPr>
              <a:t>祂欲扶持你</a:t>
            </a:r>
            <a:endParaRPr lang="en-US" sz="4400" dirty="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271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Wenwen</cp:lastModifiedBy>
  <cp:revision>8</cp:revision>
  <dcterms:created xsi:type="dcterms:W3CDTF">2013-06-23T03:18:34Z</dcterms:created>
  <dcterms:modified xsi:type="dcterms:W3CDTF">2013-06-23T04:28:50Z</dcterms:modified>
</cp:coreProperties>
</file>