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7"/>
  </p:notesMasterIdLst>
  <p:handoutMasterIdLst>
    <p:handoutMasterId r:id="rId8"/>
  </p:handoutMasterIdLst>
  <p:sldIdLst>
    <p:sldId id="1333" r:id="rId2"/>
    <p:sldId id="1337" r:id="rId3"/>
    <p:sldId id="1338" r:id="rId4"/>
    <p:sldId id="1339" r:id="rId5"/>
    <p:sldId id="1340" r:id="rId6"/>
  </p:sldIdLst>
  <p:sldSz cx="9144000" cy="6858000" type="screen4x3"/>
  <p:notesSz cx="7102475" cy="9388475"/>
  <p:defaultTextStyle>
    <a:defPPr>
      <a:defRPr lang="zh-TW"/>
    </a:defPPr>
    <a:lvl1pPr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70605"/>
    <a:srgbClr val="333333"/>
    <a:srgbClr val="080808"/>
    <a:srgbClr val="1C1C1C"/>
    <a:srgbClr val="FFFF00"/>
    <a:srgbClr val="000066"/>
    <a:srgbClr val="0000CC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08" autoAdjust="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/>
            </a:lvl1pPr>
          </a:lstStyle>
          <a:p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/>
            </a:lvl1pPr>
          </a:lstStyle>
          <a:p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8575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b" anchorCtr="0" compatLnSpc="1">
            <a:prstTxWarp prst="textNoShape">
              <a:avLst/>
            </a:prstTxWarp>
          </a:bodyPr>
          <a:lstStyle>
            <a:lvl1pPr algn="l" defTabSz="923925">
              <a:defRPr sz="1200" b="0"/>
            </a:lvl1pPr>
          </a:lstStyle>
          <a:p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8918575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/>
            </a:lvl1pPr>
          </a:lstStyle>
          <a:p>
            <a:fld id="{6CC7CE33-573C-4855-96DA-68DDF7DD863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6030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/>
            </a:lvl1pPr>
          </a:lstStyle>
          <a:p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/>
            </a:lvl1pPr>
          </a:lstStyle>
          <a:p>
            <a:endParaRPr lang="en-US" altLang="zh-TW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4913" y="703263"/>
            <a:ext cx="4694237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459288"/>
            <a:ext cx="5207000" cy="422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8575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b" anchorCtr="0" compatLnSpc="1">
            <a:prstTxWarp prst="textNoShape">
              <a:avLst/>
            </a:prstTxWarp>
          </a:bodyPr>
          <a:lstStyle>
            <a:lvl1pPr algn="l" defTabSz="923925">
              <a:defRPr sz="1200" b="0"/>
            </a:lvl1pPr>
          </a:lstStyle>
          <a:p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8918575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64" tIns="46232" rIns="92464" bIns="46232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/>
            </a:lvl1pPr>
          </a:lstStyle>
          <a:p>
            <a:fld id="{C32B2E68-3626-41E9-9D9E-F1AFAA3D379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215438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66138-C24C-46CF-999B-B2D0FB42F96C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347C7-8057-43F4-A55A-1CFEA9F5F5F1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CAE9A-ADEA-4444-95D0-8878442A91E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B138D-4F52-44BF-BE0E-2FC3BAE566F3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5D7B5-5E72-4A88-BBD4-3349ACB6F999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12E9C-6B98-48C7-B592-1EA166CF64D4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A2B44-942F-4F38-B30D-64B30B68D7E2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D98F5-6EE5-42D0-B386-1D91CDDB6141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87965-DD35-429C-95DB-2CB85CD9920C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9E719-BF2A-4FB8-8466-CCC3AC1D3FE0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A44540-B964-45DB-A3C5-701668EAE700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9A3600C-2C4A-4175-9E68-E55E9D565D4E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90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284984"/>
            <a:ext cx="8532440" cy="836613"/>
          </a:xfrm>
        </p:spPr>
        <p:txBody>
          <a:bodyPr/>
          <a:lstStyle/>
          <a:p>
            <a:pPr algn="ctr"/>
            <a:r>
              <a:rPr lang="zh-TW" altLang="en-US" sz="3600" dirty="0">
                <a:solidFill>
                  <a:srgbClr val="070605"/>
                </a:solidFill>
                <a:ea typeface="標楷體" pitchFamily="65" charset="-120"/>
              </a:rPr>
              <a:t>柑泉團</a:t>
            </a:r>
            <a:r>
              <a:rPr lang="zh-TW" altLang="en-US" sz="3600" dirty="0" smtClean="0">
                <a:solidFill>
                  <a:srgbClr val="070605"/>
                </a:solidFill>
                <a:ea typeface="標楷體" pitchFamily="65" charset="-120"/>
              </a:rPr>
              <a:t>契  獻</a:t>
            </a:r>
            <a:r>
              <a:rPr lang="zh-TW" altLang="en-US" sz="3600" dirty="0">
                <a:solidFill>
                  <a:srgbClr val="070605"/>
                </a:solidFill>
                <a:ea typeface="標楷體" pitchFamily="65" charset="-120"/>
              </a:rPr>
              <a:t>詩</a:t>
            </a:r>
            <a:endParaRPr lang="en-US" altLang="zh-TW" sz="3600" dirty="0">
              <a:solidFill>
                <a:srgbClr val="070605"/>
              </a:solidFill>
            </a:endParaRPr>
          </a:p>
        </p:txBody>
      </p:sp>
      <p:sp>
        <p:nvSpPr>
          <p:cNvPr id="2349059" name="Rectangle 3"/>
          <p:cNvSpPr>
            <a:spLocks noGrp="1" noChangeArrowheads="1"/>
          </p:cNvSpPr>
          <p:nvPr>
            <p:ph idx="1"/>
          </p:nvPr>
        </p:nvSpPr>
        <p:spPr>
          <a:xfrm>
            <a:off x="33853" y="764704"/>
            <a:ext cx="8498587" cy="2520280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endParaRPr lang="en-US" altLang="zh-TW" sz="4400" dirty="0" smtClean="0">
              <a:solidFill>
                <a:srgbClr val="070605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8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遇</a:t>
            </a:r>
            <a:r>
              <a:rPr lang="zh-TW" altLang="en-US" sz="4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着試煉災禍圍你真艱</a:t>
            </a:r>
            <a:r>
              <a:rPr lang="zh-TW" altLang="en-US" sz="48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苦</a:t>
            </a:r>
            <a:endParaRPr lang="en-US" altLang="zh-TW" sz="48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4400" dirty="0" smtClean="0">
                <a:solidFill>
                  <a:srgbClr val="070605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4400" dirty="0">
              <a:solidFill>
                <a:srgbClr val="070605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9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76256" y="6005889"/>
            <a:ext cx="2267744" cy="836613"/>
          </a:xfrm>
        </p:spPr>
        <p:txBody>
          <a:bodyPr/>
          <a:lstStyle/>
          <a:p>
            <a:pPr algn="ctr"/>
            <a:r>
              <a:rPr lang="en-US" altLang="zh-TW" sz="2000" dirty="0" smtClean="0">
                <a:ea typeface="標楷體" pitchFamily="65" charset="-120"/>
              </a:rPr>
              <a:t>1/4</a:t>
            </a:r>
            <a:endParaRPr lang="en-US" altLang="zh-TW" sz="2000" dirty="0"/>
          </a:p>
        </p:txBody>
      </p:sp>
      <p:sp>
        <p:nvSpPr>
          <p:cNvPr id="234905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332656"/>
            <a:ext cx="7992119" cy="5905500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遇着試煉災禍圍你真艱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苦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致到餒志失望四面看無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路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你所得的恩賜各項想來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記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穩當滿心感謝上帝大慈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悲</a:t>
            </a:r>
            <a:endParaRPr lang="en-US" altLang="zh-TW" sz="44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zh-TW" sz="20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主的恩賜你當算當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數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主之恩賜你豈算能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了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主的恩賜各項算來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記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穩當滿心感謝上帝大慈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悲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36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9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76256" y="6005889"/>
            <a:ext cx="2267744" cy="836613"/>
          </a:xfrm>
        </p:spPr>
        <p:txBody>
          <a:bodyPr/>
          <a:lstStyle/>
          <a:p>
            <a:pPr algn="ctr"/>
            <a:r>
              <a:rPr lang="en-US" altLang="zh-TW" sz="2000" dirty="0">
                <a:ea typeface="標楷體" pitchFamily="65" charset="-120"/>
              </a:rPr>
              <a:t>2</a:t>
            </a:r>
            <a:r>
              <a:rPr lang="en-US" altLang="zh-TW" sz="2000" dirty="0" smtClean="0">
                <a:ea typeface="標楷體" pitchFamily="65" charset="-120"/>
              </a:rPr>
              <a:t>/4</a:t>
            </a:r>
            <a:endParaRPr lang="en-US" altLang="zh-TW" sz="2000" dirty="0"/>
          </a:p>
        </p:txBody>
      </p:sp>
      <p:sp>
        <p:nvSpPr>
          <p:cNvPr id="234905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332656"/>
            <a:ext cx="7992119" cy="5905500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有時掛慮煩惱致到心亂亂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訝疑上帝愛疼負十架不願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你所得的恩賜又再想來記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訝疑就能無去日日愛吟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詩</a:t>
            </a:r>
            <a:endParaRPr lang="en-US" altLang="zh-TW" sz="44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zh-TW" altLang="en-US" sz="20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</a:t>
            </a: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的恩賜你當算當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數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主之恩賜你豈算能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了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主的恩賜各項算來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記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穩當滿心感謝上帝大慈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悲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953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9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76256" y="6005889"/>
            <a:ext cx="2267744" cy="836613"/>
          </a:xfrm>
        </p:spPr>
        <p:txBody>
          <a:bodyPr/>
          <a:lstStyle/>
          <a:p>
            <a:pPr algn="ctr"/>
            <a:r>
              <a:rPr lang="en-US" altLang="zh-TW" sz="2000" dirty="0" smtClean="0">
                <a:ea typeface="標楷體" pitchFamily="65" charset="-120"/>
              </a:rPr>
              <a:t>3/4</a:t>
            </a:r>
            <a:endParaRPr lang="en-US" altLang="zh-TW" sz="2000" dirty="0"/>
          </a:p>
        </p:txBody>
      </p:sp>
      <p:sp>
        <p:nvSpPr>
          <p:cNvPr id="234905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332656"/>
            <a:ext cx="7992119" cy="5905500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想別人有福氣建置大家伙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勿得嘆氣貧窮天裡有厝宅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你所得的恩賜錢銀不建置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你的寶貝尊貴豈無藏在天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zh-TW" altLang="en-US" sz="18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</a:t>
            </a: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的恩賜你當算當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數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主之恩賜你豈算能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了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主的恩賜各項算來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記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穩當滿心感謝上帝大慈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悲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588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9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76256" y="6005889"/>
            <a:ext cx="2267744" cy="836613"/>
          </a:xfrm>
        </p:spPr>
        <p:txBody>
          <a:bodyPr/>
          <a:lstStyle/>
          <a:p>
            <a:pPr algn="ctr"/>
            <a:r>
              <a:rPr lang="en-US" altLang="zh-TW" sz="2000" dirty="0">
                <a:ea typeface="標楷體" pitchFamily="65" charset="-120"/>
              </a:rPr>
              <a:t>4</a:t>
            </a:r>
            <a:r>
              <a:rPr lang="en-US" altLang="zh-TW" sz="2000" dirty="0" smtClean="0">
                <a:ea typeface="標楷體" pitchFamily="65" charset="-120"/>
              </a:rPr>
              <a:t>/4</a:t>
            </a:r>
            <a:endParaRPr lang="en-US" altLang="zh-TW" sz="2000" dirty="0"/>
          </a:p>
        </p:txBody>
      </p:sp>
      <p:sp>
        <p:nvSpPr>
          <p:cNvPr id="234905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332656"/>
            <a:ext cx="7992119" cy="5905500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所以經過試煉不論大小事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勿得餒志失望上帝永做主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你所得的恩賜照舊想來講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主能安慰幫助引導到天堂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zh-TW" altLang="en-US" sz="18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</a:t>
            </a: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的恩賜你當算當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數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主之恩賜你豈算能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了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主的恩賜各項算來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記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4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穩當滿心感謝上帝大慈</a:t>
            </a:r>
            <a:r>
              <a:rPr lang="zh-TW" altLang="en-US" sz="4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悲</a:t>
            </a:r>
            <a:endParaRPr lang="en-US" altLang="zh-TW" sz="4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997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16485</TotalTime>
  <Words>350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Adjacency</vt:lpstr>
      <vt:lpstr>柑泉團契  獻詩</vt:lpstr>
      <vt:lpstr>1/4</vt:lpstr>
      <vt:lpstr>2/4</vt:lpstr>
      <vt:lpstr>3/4</vt:lpstr>
      <vt:lpstr>4/4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483 遇着試煉災禍圍你真艱苦</dc:title>
  <dc:creator>Tai</dc:creator>
  <cp:lastModifiedBy>Jonathan</cp:lastModifiedBy>
  <cp:revision>855</cp:revision>
  <dcterms:created xsi:type="dcterms:W3CDTF">2005-02-27T07:43:32Z</dcterms:created>
  <dcterms:modified xsi:type="dcterms:W3CDTF">2013-06-30T15:17:24Z</dcterms:modified>
</cp:coreProperties>
</file>