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02" r:id="rId2"/>
  </p:sldMasterIdLst>
  <p:notesMasterIdLst>
    <p:notesMasterId r:id="rId9"/>
  </p:notesMasterIdLst>
  <p:sldIdLst>
    <p:sldId id="478" r:id="rId3"/>
    <p:sldId id="485" r:id="rId4"/>
    <p:sldId id="486" r:id="rId5"/>
    <p:sldId id="487" r:id="rId6"/>
    <p:sldId id="488" r:id="rId7"/>
    <p:sldId id="4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210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E325-3610-4533-A523-3765261818EA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984B-B1D9-4A96-A322-727F9C2A6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6D54-E3F7-426D-93BB-445D5C1E0C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3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F2A67-2E03-45CA-AB8D-4435BAB80CB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2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D604-230B-4C04-81B8-B7FA72D18C0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7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1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7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1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1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95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4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546E-D638-46A9-950C-2178913EA9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0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0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68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0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6CDA6-FBE3-456F-8D5F-90D871763BE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3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890F-42CF-4877-ABDD-1D07A376BBE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EB584-8BE4-448C-BE7F-257C706FB5E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8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54D4-FF46-4DBC-964E-0A2EA9E8C85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8D25-A101-4CE6-BB19-8B1AB88A46B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9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4FBF-024C-451B-B6F6-E756408134C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9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FCE0-327E-4212-BC8D-D85B9AD637A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03649-8F9A-4901-B2F1-40677F82A515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30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2587-09B2-49EA-8790-CAD137FD6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48E4-4A39-46D8-982F-59292B6A71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6764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主的聖手 </a:t>
            </a:r>
            <a:r>
              <a:rPr lang="zh-CN" altLang="en-US" dirty="0">
                <a:solidFill>
                  <a:schemeClr val="bg1"/>
                </a:solidFill>
              </a:rPr>
              <a:t/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Higher </a:t>
            </a:r>
            <a:r>
              <a:rPr lang="en-US" dirty="0" smtClean="0">
                <a:solidFill>
                  <a:schemeClr val="bg1"/>
                </a:solidFill>
              </a:rPr>
              <a:t>Hands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267200"/>
            <a:ext cx="6629400" cy="2286000"/>
          </a:xfrm>
        </p:spPr>
        <p:txBody>
          <a:bodyPr/>
          <a:lstStyle/>
          <a:p>
            <a:pPr algn="r"/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聖樂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團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聯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合詩班</a:t>
            </a:r>
          </a:p>
          <a:p>
            <a:pPr algn="r"/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Choir</a:t>
            </a:r>
          </a:p>
        </p:txBody>
      </p:sp>
    </p:spTree>
    <p:extLst>
      <p:ext uri="{BB962C8B-B14F-4D97-AF65-F5344CB8AC3E}">
        <p14:creationId xmlns:p14="http://schemas.microsoft.com/office/powerpoint/2010/main" val="27125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 bwMode="auto">
          <a:xfrm>
            <a:off x="101433" y="228600"/>
            <a:ext cx="3868479" cy="289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8992"/>
            <a:ext cx="8153400" cy="6248400"/>
          </a:xfr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主的聖手引導我 </a:t>
            </a:r>
            <a:endParaRPr lang="en-US" altLang="zh-TW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的聖手照顧我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我深知我無孤單 </a:t>
            </a:r>
            <a:endParaRPr lang="en-US" altLang="zh-TW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我行世間路途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因為有主的聖手引導我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hands are leading </a:t>
            </a:r>
            <a:r>
              <a:rPr lang="en-US" sz="4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not alone, I know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walk this world below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higher hands are leading me</a:t>
            </a:r>
            <a:r>
              <a:rPr lang="en-US" sz="4600" b="1" dirty="0">
                <a:solidFill>
                  <a:schemeClr val="bg1"/>
                </a:solidFill>
              </a:rPr>
              <a:t/>
            </a:r>
            <a:br>
              <a:rPr lang="en-US" sz="4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382000" y="6265636"/>
            <a:ext cx="765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1/5</a:t>
            </a:r>
            <a:endParaRPr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4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6"/>
          <a:stretch/>
        </p:blipFill>
        <p:spPr bwMode="auto">
          <a:xfrm>
            <a:off x="304800" y="3221"/>
            <a:ext cx="8382001" cy="56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8382000" cy="5937826"/>
          </a:xfr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雖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然我沒有互人看重 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失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落在宇宙間</a:t>
            </a:r>
            <a:endParaRPr lang="en-US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上帝佇天頂啲看顧 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雖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然我沒看見</a:t>
            </a: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endParaRPr lang="en-US" altLang="zh-TW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l">
              <a:spcBef>
                <a:spcPts val="0"/>
              </a:spcBef>
            </a:pPr>
            <a:r>
              <a:rPr lang="en-US" sz="4600" dirty="0">
                <a:solidFill>
                  <a:schemeClr val="bg1"/>
                </a:solidFill>
              </a:rPr>
              <a:t>Though it seems I’m oft unnoticed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And lost in time and space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God above is watching o’er me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Though I cannot see his </a:t>
            </a:r>
            <a:r>
              <a:rPr lang="en-US" sz="4600" dirty="0" smtClean="0">
                <a:solidFill>
                  <a:schemeClr val="bg1"/>
                </a:solidFill>
              </a:rPr>
              <a:t>face</a:t>
            </a: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931893" y="6265636"/>
            <a:ext cx="1157844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2/5</a:t>
            </a:r>
            <a:endParaRPr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10482"/>
            <a:ext cx="8434615" cy="6037036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的聖手引導我 </a:t>
            </a:r>
            <a:endParaRPr lang="en-US" altLang="zh-TW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的聖手照顧我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我深知我無孤單 </a:t>
            </a:r>
            <a:endParaRPr lang="en-US" altLang="zh-TW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我行世間路途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因為有主的聖手引導我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hands are leading me </a:t>
            </a:r>
            <a:endParaRPr lang="en-US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not alone, I know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walk this world below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higher hands are leading </a:t>
            </a:r>
            <a:r>
              <a:rPr lang="en-US" sz="4000" b="1" i="1" dirty="0" smtClean="0">
                <a:solidFill>
                  <a:schemeClr val="bg1"/>
                </a:solidFill>
              </a:rPr>
              <a:t>me</a:t>
            </a:r>
            <a:endParaRPr lang="en-US" sz="40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74001" y="6265636"/>
            <a:ext cx="1273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3/5</a:t>
            </a:r>
            <a:endParaRPr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unbun\Pictures\praying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762000"/>
            <a:ext cx="4953000" cy="53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3714"/>
            <a:ext cx="8527425" cy="5867400"/>
          </a:xfr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雖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然我不會知將來 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總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是我攏無驚</a:t>
            </a:r>
            <a:endParaRPr lang="en-US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因為我深信主照</a:t>
            </a: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顧</a:t>
            </a:r>
            <a:endParaRPr lang="en-US" altLang="zh-TW" sz="46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祂</a:t>
            </a:r>
            <a:r>
              <a:rPr lang="zh-TW" altLang="en-US" sz="46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要導我到永</a:t>
            </a:r>
            <a:r>
              <a:rPr lang="zh-TW" altLang="en-US" sz="46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遠</a:t>
            </a:r>
            <a:endParaRPr lang="en-US" sz="4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 algn="r">
              <a:spcBef>
                <a:spcPts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 So </a:t>
            </a:r>
            <a:r>
              <a:rPr lang="en-US" sz="4000" dirty="0">
                <a:solidFill>
                  <a:schemeClr val="bg1"/>
                </a:solidFill>
              </a:rPr>
              <a:t>I face an unknown future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  Full </a:t>
            </a:r>
            <a:r>
              <a:rPr lang="en-US" sz="4000" dirty="0">
                <a:solidFill>
                  <a:schemeClr val="bg1"/>
                </a:solidFill>
              </a:rPr>
              <a:t>of faith and unafraid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 And </a:t>
            </a:r>
            <a:r>
              <a:rPr lang="en-US" sz="4000" dirty="0">
                <a:solidFill>
                  <a:schemeClr val="bg1"/>
                </a:solidFill>
              </a:rPr>
              <a:t>the peace I have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through </a:t>
            </a:r>
            <a:r>
              <a:rPr lang="en-US" sz="4000" dirty="0">
                <a:solidFill>
                  <a:schemeClr val="bg1"/>
                </a:solidFill>
              </a:rPr>
              <a:t>trusting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              For </a:t>
            </a:r>
            <a:r>
              <a:rPr lang="en-US" sz="4000" dirty="0">
                <a:solidFill>
                  <a:schemeClr val="bg1"/>
                </a:solidFill>
              </a:rPr>
              <a:t>the world I would not </a:t>
            </a:r>
            <a:r>
              <a:rPr lang="en-US" sz="4000" dirty="0" smtClean="0">
                <a:solidFill>
                  <a:schemeClr val="bg1"/>
                </a:solidFill>
              </a:rPr>
              <a:t>trade</a:t>
            </a:r>
            <a:endParaRPr lang="en-US" sz="40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74001" y="6265636"/>
            <a:ext cx="1273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4/5</a:t>
            </a:r>
            <a:endParaRPr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6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6181" cy="683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"/>
            <a:ext cx="9067800" cy="6475186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的聖手引導我 主的聖手照顧我</a:t>
            </a:r>
            <a:endParaRPr lang="en-US" sz="40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我深知我無孤單 當我行世間路途</a:t>
            </a:r>
            <a:endParaRPr lang="en-US" sz="40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因為有主的聖手引導我</a:t>
            </a:r>
            <a:r>
              <a:rPr lang="en-US" sz="4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4000" b="1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因為有主的聖手引導</a:t>
            </a:r>
            <a:r>
              <a:rPr lang="zh-TW" altLang="en-US" sz="4000" b="1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我</a:t>
            </a:r>
            <a:endParaRPr lang="en-US" altLang="zh-TW" sz="4000" b="1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sz="4000" b="1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手導</a:t>
            </a:r>
            <a:r>
              <a:rPr lang="zh-TW" altLang="en-US" sz="4000" b="1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我</a:t>
            </a:r>
            <a:endParaRPr lang="en-US" sz="4000" b="1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Higher hands are leading me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I am not alone, I know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/>
                </a:solidFill>
              </a:rPr>
              <a:t>As I walk this world below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i="1" dirty="0">
                <a:solidFill>
                  <a:schemeClr val="tx1"/>
                </a:solidFill>
              </a:rPr>
              <a:t>For higher hands are leading </a:t>
            </a:r>
            <a:r>
              <a:rPr lang="en-US" sz="3600" b="1" i="1" dirty="0" smtClean="0">
                <a:solidFill>
                  <a:schemeClr val="tx1"/>
                </a:solidFill>
              </a:rPr>
              <a:t>me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For higher hands are leading </a:t>
            </a:r>
            <a:r>
              <a:rPr lang="en-US" sz="3600" b="1" i="1" dirty="0" smtClean="0">
                <a:solidFill>
                  <a:schemeClr val="tx1"/>
                </a:solidFill>
              </a:rPr>
              <a:t>me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</a:rPr>
              <a:t>higher hands </a:t>
            </a:r>
            <a:r>
              <a:rPr lang="en-US" sz="3600" b="1" i="1" dirty="0" smtClean="0">
                <a:solidFill>
                  <a:schemeClr val="tx1"/>
                </a:solidFill>
              </a:rPr>
              <a:t>leading </a:t>
            </a:r>
            <a:r>
              <a:rPr lang="en-US" sz="3600" b="1" i="1" dirty="0" smtClean="0">
                <a:solidFill>
                  <a:schemeClr val="tx1"/>
                </a:solidFill>
              </a:rPr>
              <a:t>me</a:t>
            </a: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ts val="0"/>
              </a:spcBef>
            </a:pPr>
            <a:endParaRPr lang="en-US" sz="36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74001" y="6265636"/>
            <a:ext cx="1273628" cy="5715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solidFill>
                  <a:prstClr val="white"/>
                </a:solidFill>
                <a:latin typeface="DFKai-SB" pitchFamily="65" charset="-120"/>
                <a:ea typeface="DFKai-SB" pitchFamily="65" charset="-120"/>
              </a:rPr>
              <a:t>5/5</a:t>
            </a:r>
            <a:endParaRPr lang="en-US" altLang="zh-TW" sz="2000" dirty="0">
              <a:solidFill>
                <a:prstClr val="whit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4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預設簡報設計">
  <a:themeElements>
    <a:clrScheme name="5_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5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249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5_預設簡報設計</vt:lpstr>
      <vt:lpstr>6_Office Theme</vt:lpstr>
      <vt:lpstr> 主的聖手  Higher Hands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bunbun</cp:lastModifiedBy>
  <cp:revision>127</cp:revision>
  <dcterms:created xsi:type="dcterms:W3CDTF">2011-06-08T04:22:01Z</dcterms:created>
  <dcterms:modified xsi:type="dcterms:W3CDTF">2013-06-14T00:47:42Z</dcterms:modified>
</cp:coreProperties>
</file>