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501173" r:id="rId1"/>
  </p:sldMasterIdLst>
  <p:notesMasterIdLst>
    <p:notesMasterId r:id="rId7"/>
  </p:notesMasterIdLst>
  <p:handoutMasterIdLst>
    <p:handoutMasterId r:id="rId8"/>
  </p:handoutMasterIdLst>
  <p:sldIdLst>
    <p:sldId id="4316" r:id="rId2"/>
    <p:sldId id="4351" r:id="rId3"/>
    <p:sldId id="4352" r:id="rId4"/>
    <p:sldId id="4353" r:id="rId5"/>
    <p:sldId id="4354" r:id="rId6"/>
  </p:sldIdLst>
  <p:sldSz cx="9144000" cy="6858000" type="screen4x3"/>
  <p:notesSz cx="7077075" cy="9051925"/>
  <p:kinsoku lang="zh-CN" invalStChars="!),.:;?]}、。—ˇ¨〃々～‖…’”〕〉》」』〗】∶！＂＇），．：；？］｀｜｝·" invalEndChars="([{‘“〔〈《「『〖【（［｛．·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5pPr>
    <a:lvl6pPr marL="2286000" algn="l" defTabSz="914400" rtl="0" eaLnBrk="1" latinLnBrk="0" hangingPunct="1"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6pPr>
    <a:lvl7pPr marL="2743200" algn="l" defTabSz="914400" rtl="0" eaLnBrk="1" latinLnBrk="0" hangingPunct="1"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7pPr>
    <a:lvl8pPr marL="3200400" algn="l" defTabSz="914400" rtl="0" eaLnBrk="1" latinLnBrk="0" hangingPunct="1"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8pPr>
    <a:lvl9pPr marL="3657600" algn="l" defTabSz="914400" rtl="0" eaLnBrk="1" latinLnBrk="0" hangingPunct="1"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714"/>
    <a:srgbClr val="000008"/>
    <a:srgbClr val="030537"/>
    <a:srgbClr val="060309"/>
    <a:srgbClr val="002A7E"/>
    <a:srgbClr val="0000CC"/>
    <a:srgbClr val="FFFF00"/>
    <a:srgbClr val="663300"/>
    <a:srgbClr val="002F8E"/>
    <a:srgbClr val="00030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142" autoAdjust="0"/>
    <p:restoredTop sz="86290" autoAdjust="0"/>
  </p:normalViewPr>
  <p:slideViewPr>
    <p:cSldViewPr>
      <p:cViewPr>
        <p:scale>
          <a:sx n="50" d="100"/>
          <a:sy n="50" d="100"/>
        </p:scale>
        <p:origin x="-1710" y="-378"/>
      </p:cViewPr>
      <p:guideLst>
        <p:guide orient="horz" pos="2069"/>
        <p:guide pos="2880"/>
      </p:guideLst>
    </p:cSldViewPr>
  </p:slideViewPr>
  <p:outlineViewPr>
    <p:cViewPr>
      <p:scale>
        <a:sx n="25" d="100"/>
        <a:sy n="25" d="100"/>
      </p:scale>
      <p:origin x="0" y="111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80" d="100"/>
          <a:sy n="80" d="100"/>
        </p:scale>
        <p:origin x="-1968" y="-96"/>
      </p:cViewPr>
      <p:guideLst>
        <p:guide orient="horz" pos="2851"/>
        <p:guide pos="222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3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5463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t" anchorCtr="0" compatLnSpc="1">
            <a:prstTxWarp prst="textNoShape">
              <a:avLst/>
            </a:prstTxWarp>
          </a:bodyPr>
          <a:lstStyle>
            <a:lvl1pPr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232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11613" y="0"/>
            <a:ext cx="3065462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t" anchorCtr="0" compatLnSpc="1">
            <a:prstTxWarp prst="textNoShape">
              <a:avLst/>
            </a:prstTxWarp>
          </a:bodyPr>
          <a:lstStyle>
            <a:lvl1pPr algn="r"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233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599488"/>
            <a:ext cx="3065463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b" anchorCtr="0" compatLnSpc="1">
            <a:prstTxWarp prst="textNoShape">
              <a:avLst/>
            </a:prstTxWarp>
          </a:bodyPr>
          <a:lstStyle>
            <a:lvl1pPr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233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11613" y="8599488"/>
            <a:ext cx="3065462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b" anchorCtr="0" compatLnSpc="1">
            <a:prstTxWarp prst="textNoShape">
              <a:avLst/>
            </a:prstTxWarp>
          </a:bodyPr>
          <a:lstStyle>
            <a:lvl1pPr algn="r"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fld id="{34A080B2-50C1-4096-AC15-B271E4C989F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984211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5463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t" anchorCtr="0" compatLnSpc="1">
            <a:prstTxWarp prst="textNoShape">
              <a:avLst/>
            </a:prstTxWarp>
          </a:bodyPr>
          <a:lstStyle>
            <a:lvl1pPr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11613" y="0"/>
            <a:ext cx="3065462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t" anchorCtr="0" compatLnSpc="1">
            <a:prstTxWarp prst="textNoShape">
              <a:avLst/>
            </a:prstTxWarp>
          </a:bodyPr>
          <a:lstStyle>
            <a:lvl1pPr algn="r"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710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74763" y="677863"/>
            <a:ext cx="4529137" cy="33956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4563" y="4298950"/>
            <a:ext cx="5187950" cy="4075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599488"/>
            <a:ext cx="3065463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b" anchorCtr="0" compatLnSpc="1">
            <a:prstTxWarp prst="textNoShape">
              <a:avLst/>
            </a:prstTxWarp>
          </a:bodyPr>
          <a:lstStyle>
            <a:lvl1pPr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11613" y="8599488"/>
            <a:ext cx="3065462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b" anchorCtr="0" compatLnSpc="1">
            <a:prstTxWarp prst="textNoShape">
              <a:avLst/>
            </a:prstTxWarp>
          </a:bodyPr>
          <a:lstStyle>
            <a:lvl1pPr algn="r"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fld id="{11743F91-4E02-475F-8708-50C1A7004BE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958274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74763" y="677863"/>
            <a:ext cx="4527550" cy="3395662"/>
          </a:xfrm>
          <a:ln/>
        </p:spPr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 sz="1400" smtClean="0">
              <a:ea typeface="全真楷書" pitchFamily="49" charset="-120"/>
            </a:endParaRPr>
          </a:p>
          <a:p>
            <a:endParaRPr lang="en-US" altLang="zh-TW" sz="1400" smtClean="0">
              <a:ea typeface="全真楷書" pitchFamily="49" charset="-12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74763" y="677863"/>
            <a:ext cx="4527550" cy="3395662"/>
          </a:xfrm>
          <a:ln/>
        </p:spPr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 sz="1400" smtClean="0">
              <a:ea typeface="全真楷書" pitchFamily="49" charset="-120"/>
            </a:endParaRPr>
          </a:p>
          <a:p>
            <a:endParaRPr lang="en-US" altLang="zh-TW" sz="1400" smtClean="0">
              <a:ea typeface="全真楷書" pitchFamily="49" charset="-12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74763" y="677863"/>
            <a:ext cx="4527550" cy="3395662"/>
          </a:xfrm>
          <a:ln/>
        </p:spPr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 sz="1400" smtClean="0">
              <a:ea typeface="全真楷書" pitchFamily="49" charset="-120"/>
            </a:endParaRPr>
          </a:p>
          <a:p>
            <a:endParaRPr lang="en-US" altLang="zh-TW" sz="1400" smtClean="0">
              <a:ea typeface="全真楷書" pitchFamily="49" charset="-12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74763" y="677863"/>
            <a:ext cx="4527550" cy="3395662"/>
          </a:xfrm>
          <a:ln/>
        </p:spPr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 sz="1400" smtClean="0">
              <a:ea typeface="全真楷書" pitchFamily="49" charset="-120"/>
            </a:endParaRPr>
          </a:p>
          <a:p>
            <a:endParaRPr lang="en-US" altLang="zh-TW" sz="1400" smtClean="0">
              <a:ea typeface="全真楷書" pitchFamily="49" charset="-12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74763" y="677863"/>
            <a:ext cx="4527550" cy="3395662"/>
          </a:xfrm>
          <a:ln/>
        </p:spPr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 sz="1400" smtClean="0">
              <a:ea typeface="全真楷書" pitchFamily="49" charset="-120"/>
            </a:endParaRPr>
          </a:p>
          <a:p>
            <a:endParaRPr lang="en-US" altLang="zh-TW" sz="1400" smtClean="0">
              <a:ea typeface="全真楷書" pitchFamily="49" charset="-12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2D21D5-1D29-4171-986D-9A762F060315}" type="datetimeFigureOut">
              <a:rPr lang="zh-TW" altLang="en-US">
                <a:solidFill>
                  <a:srgbClr val="FFFFFF"/>
                </a:solidFill>
              </a:rPr>
              <a:pPr>
                <a:defRPr/>
              </a:pPr>
              <a:t>2013/7/14</a:t>
            </a:fld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8145E-27F7-4571-B7D3-5A106467B598}" type="slidenum">
              <a:rPr lang="en-US" altLang="zh-TW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239767"/>
      </p:ext>
    </p:extLst>
  </p:cSld>
  <p:clrMapOvr>
    <a:masterClrMapping/>
  </p:clrMapOvr>
  <p:transition spd="slow" advTm="3499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7C9090-43D9-4A4E-B3B9-34C08F5EC708}" type="datetimeFigureOut">
              <a:rPr lang="zh-TW" altLang="en-US">
                <a:solidFill>
                  <a:srgbClr val="FFFFFF"/>
                </a:solidFill>
              </a:rPr>
              <a:pPr>
                <a:defRPr/>
              </a:pPr>
              <a:t>2013/7/14</a:t>
            </a:fld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7329E1-D19B-4349-A321-C8E76EEA011D}" type="slidenum">
              <a:rPr lang="en-US" altLang="zh-TW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7807903"/>
      </p:ext>
    </p:extLst>
  </p:cSld>
  <p:clrMapOvr>
    <a:masterClrMapping/>
  </p:clrMapOvr>
  <p:transition spd="slow" advTm="3499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00D979-1E7A-41E7-A780-25A397AB9AC0}" type="datetimeFigureOut">
              <a:rPr lang="zh-TW" altLang="en-US">
                <a:solidFill>
                  <a:srgbClr val="FFFFFF"/>
                </a:solidFill>
              </a:rPr>
              <a:pPr>
                <a:defRPr/>
              </a:pPr>
              <a:t>2013/7/14</a:t>
            </a:fld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B096DA-AECE-4795-89B0-5FA3BE0074FC}" type="slidenum">
              <a:rPr lang="en-US" altLang="zh-TW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7266099"/>
      </p:ext>
    </p:extLst>
  </p:cSld>
  <p:clrMapOvr>
    <a:masterClrMapping/>
  </p:clrMapOvr>
  <p:transition spd="slow" advTm="3499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CE6AA7-0CE6-4DD7-A44A-3F5011F738A7}" type="datetimeFigureOut">
              <a:rPr lang="zh-TW" altLang="en-US">
                <a:solidFill>
                  <a:srgbClr val="FFFFFF"/>
                </a:solidFill>
              </a:rPr>
              <a:pPr>
                <a:defRPr/>
              </a:pPr>
              <a:t>2013/7/14</a:t>
            </a:fld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7CC572-C55F-4968-BBE1-E1A43686FD15}" type="slidenum">
              <a:rPr lang="en-US" altLang="zh-TW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0566562"/>
      </p:ext>
    </p:extLst>
  </p:cSld>
  <p:clrMapOvr>
    <a:masterClrMapping/>
  </p:clrMapOvr>
  <p:transition spd="slow" advTm="3499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B3F6CE-7EB4-4BAE-95DD-8227F48211E5}" type="datetimeFigureOut">
              <a:rPr lang="zh-TW" altLang="en-US">
                <a:solidFill>
                  <a:srgbClr val="FFFFFF"/>
                </a:solidFill>
              </a:rPr>
              <a:pPr>
                <a:defRPr/>
              </a:pPr>
              <a:t>2013/7/14</a:t>
            </a:fld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D53C0E-556B-48E4-A049-82B5997DB8BD}" type="slidenum">
              <a:rPr lang="en-US" altLang="zh-TW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6301024"/>
      </p:ext>
    </p:extLst>
  </p:cSld>
  <p:clrMapOvr>
    <a:masterClrMapping/>
  </p:clrMapOvr>
  <p:transition spd="slow" advTm="3499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B77C41-EF0D-4AE3-A230-1094D1BD1205}" type="datetimeFigureOut">
              <a:rPr lang="zh-TW" altLang="en-US">
                <a:solidFill>
                  <a:srgbClr val="FFFFFF"/>
                </a:solidFill>
              </a:rPr>
              <a:pPr>
                <a:defRPr/>
              </a:pPr>
              <a:t>2013/7/14</a:t>
            </a:fld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288A1-966B-428F-B564-E7D543913F0A}" type="slidenum">
              <a:rPr lang="en-US" altLang="zh-TW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6761169"/>
      </p:ext>
    </p:extLst>
  </p:cSld>
  <p:clrMapOvr>
    <a:masterClrMapping/>
  </p:clrMapOvr>
  <p:transition spd="slow" advTm="3499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1E001C-46E2-4682-A119-6B9F04591CFD}" type="datetimeFigureOut">
              <a:rPr lang="zh-TW" altLang="en-US">
                <a:solidFill>
                  <a:srgbClr val="FFFFFF"/>
                </a:solidFill>
              </a:rPr>
              <a:pPr>
                <a:defRPr/>
              </a:pPr>
              <a:t>2013/7/14</a:t>
            </a:fld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9CA43D-41D3-427D-9FEE-0975071376F2}" type="slidenum">
              <a:rPr lang="en-US" altLang="zh-TW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6679518"/>
      </p:ext>
    </p:extLst>
  </p:cSld>
  <p:clrMapOvr>
    <a:masterClrMapping/>
  </p:clrMapOvr>
  <p:transition spd="slow" advTm="3499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3F5721-9F6D-43AC-892E-BF6EC4B5CF42}" type="datetimeFigureOut">
              <a:rPr lang="zh-TW" altLang="en-US">
                <a:solidFill>
                  <a:srgbClr val="FFFFFF"/>
                </a:solidFill>
              </a:rPr>
              <a:pPr>
                <a:defRPr/>
              </a:pPr>
              <a:t>2013/7/14</a:t>
            </a:fld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C07421-1E9E-4329-98EA-52255DF3A77A}" type="slidenum">
              <a:rPr lang="en-US" altLang="zh-TW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1515865"/>
      </p:ext>
    </p:extLst>
  </p:cSld>
  <p:clrMapOvr>
    <a:masterClrMapping/>
  </p:clrMapOvr>
  <p:transition spd="slow" advTm="3499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AC2EA7-EB4C-46EF-99E6-B1159EC0905E}" type="datetimeFigureOut">
              <a:rPr lang="zh-TW" altLang="en-US">
                <a:solidFill>
                  <a:srgbClr val="FFFFFF"/>
                </a:solidFill>
              </a:rPr>
              <a:pPr>
                <a:defRPr/>
              </a:pPr>
              <a:t>2013/7/14</a:t>
            </a:fld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CF9D76-6048-4C17-950E-3360191D160E}" type="slidenum">
              <a:rPr lang="en-US" altLang="zh-TW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03256"/>
      </p:ext>
    </p:extLst>
  </p:cSld>
  <p:clrMapOvr>
    <a:masterClrMapping/>
  </p:clrMapOvr>
  <p:transition spd="slow" advTm="3499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72C1E1-2FFC-4008-8D35-3CF95C7DAF21}" type="datetimeFigureOut">
              <a:rPr lang="zh-TW" altLang="en-US">
                <a:solidFill>
                  <a:srgbClr val="FFFFFF"/>
                </a:solidFill>
              </a:rPr>
              <a:pPr>
                <a:defRPr/>
              </a:pPr>
              <a:t>2013/7/14</a:t>
            </a:fld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044564-D5B9-4E72-86D9-0E65A4A40F54}" type="slidenum">
              <a:rPr lang="en-US" altLang="zh-TW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1686019"/>
      </p:ext>
    </p:extLst>
  </p:cSld>
  <p:clrMapOvr>
    <a:masterClrMapping/>
  </p:clrMapOvr>
  <p:transition spd="slow" advTm="3499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0DED2-C04F-4E8B-B25D-CAF07DCA9FAD}" type="datetimeFigureOut">
              <a:rPr lang="zh-TW" altLang="en-US">
                <a:solidFill>
                  <a:srgbClr val="FFFFFF"/>
                </a:solidFill>
              </a:rPr>
              <a:pPr>
                <a:defRPr/>
              </a:pPr>
              <a:t>2013/7/14</a:t>
            </a:fld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6F1883-611D-4A4D-BF8E-9642A82631E2}" type="slidenum">
              <a:rPr lang="en-US" altLang="zh-TW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3754486"/>
      </p:ext>
    </p:extLst>
  </p:cSld>
  <p:clrMapOvr>
    <a:masterClrMapping/>
  </p:clrMapOvr>
  <p:transition spd="slow" advTm="34991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3625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defRPr sz="1400">
                <a:solidFill>
                  <a:schemeClr val="tx1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18F6639D-653A-41C6-94D2-83C9AFCB19A9}" type="datetimeFigureOut">
              <a:rPr lang="zh-TW" altLang="en-US">
                <a:solidFill>
                  <a:srgbClr val="FFFFFF"/>
                </a:solidFill>
              </a:rPr>
              <a:pPr>
                <a:defRPr/>
              </a:pPr>
              <a:t>2013/7/14</a:t>
            </a:fld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3625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defRPr sz="1400">
                <a:solidFill>
                  <a:schemeClr val="tx1"/>
                </a:solidFill>
                <a:latin typeface="+mn-lt"/>
                <a:ea typeface="+mn-ea"/>
              </a:defRPr>
            </a:lvl1pPr>
          </a:lstStyle>
          <a:p>
            <a:pPr algn="ctr"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3625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defRPr sz="1400">
                <a:solidFill>
                  <a:schemeClr val="tx1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C7838B94-BBFE-4789-BFEB-B7B5751EC1A1}" type="slidenum">
              <a:rPr lang="en-US" altLang="zh-TW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3181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501174" r:id="rId1"/>
    <p:sldLayoutId id="2147501175" r:id="rId2"/>
    <p:sldLayoutId id="2147501176" r:id="rId3"/>
    <p:sldLayoutId id="2147501177" r:id="rId4"/>
    <p:sldLayoutId id="2147501178" r:id="rId5"/>
    <p:sldLayoutId id="2147501179" r:id="rId6"/>
    <p:sldLayoutId id="2147501180" r:id="rId7"/>
    <p:sldLayoutId id="2147501181" r:id="rId8"/>
    <p:sldLayoutId id="2147501182" r:id="rId9"/>
    <p:sldLayoutId id="2147501183" r:id="rId10"/>
    <p:sldLayoutId id="2147501184" r:id="rId11"/>
  </p:sldLayoutIdLst>
  <p:transition spd="slow" advTm="34991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6978" name="Picture 2" descr="lwjap003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697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533400" y="4191000"/>
            <a:ext cx="6629400" cy="1470025"/>
          </a:xfrm>
          <a:noFill/>
        </p:spPr>
        <p:txBody>
          <a:bodyPr/>
          <a:lstStyle/>
          <a:p>
            <a:pPr eaLnBrk="1" hangingPunct="1">
              <a:spcBef>
                <a:spcPct val="35000"/>
              </a:spcBef>
            </a:pPr>
            <a:r>
              <a:rPr lang="zh-TW" altLang="en-US" sz="4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聖歌隊 獻詩 </a:t>
            </a:r>
            <a:endParaRPr lang="zh-TW" altLang="en-US" sz="5400" dirty="0" smtClean="0">
              <a:solidFill>
                <a:schemeClr val="bg1"/>
              </a:solidFill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85800" y="1676400"/>
            <a:ext cx="6400800" cy="1752600"/>
          </a:xfrm>
        </p:spPr>
        <p:txBody>
          <a:bodyPr/>
          <a:lstStyle/>
          <a:p>
            <a:r>
              <a:rPr lang="zh-TW" altLang="en-US" sz="7200" dirty="0">
                <a:latin typeface="DFKai-SB" pitchFamily="65" charset="-120"/>
                <a:ea typeface="DFKai-SB" pitchFamily="65" charset="-120"/>
              </a:rPr>
              <a:t>主知阮心肝</a:t>
            </a:r>
            <a:endParaRPr lang="en-US" sz="7200" dirty="0"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15531048"/>
      </p:ext>
    </p:extLst>
  </p:cSld>
  <p:clrMapOvr>
    <a:masterClrMapping/>
  </p:clrMapOvr>
  <p:transition spd="slow" advTm="34991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6978" name="Picture 2" descr="lwjap003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-152400" y="762000"/>
            <a:ext cx="9448800" cy="472440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zh-TW" altLang="en-US" sz="4800" dirty="0">
                <a:latin typeface="DFKai-SB" pitchFamily="65" charset="-120"/>
                <a:ea typeface="DFKai-SB" pitchFamily="65" charset="-120"/>
              </a:rPr>
              <a:t>當我孤單寂</a:t>
            </a:r>
            <a:r>
              <a:rPr lang="zh-TW" altLang="en-US" sz="4800" dirty="0" smtClean="0">
                <a:latin typeface="DFKai-SB" pitchFamily="65" charset="-120"/>
                <a:ea typeface="DFKai-SB" pitchFamily="65" charset="-120"/>
              </a:rPr>
              <a:t>寞</a:t>
            </a:r>
            <a:endParaRPr lang="en-US" altLang="zh-TW" sz="4800" dirty="0" smtClean="0">
              <a:latin typeface="DFKai-SB" pitchFamily="65" charset="-120"/>
              <a:ea typeface="DFKai-SB" pitchFamily="65" charset="-120"/>
            </a:endParaRPr>
          </a:p>
          <a:p>
            <a:pPr>
              <a:spcBef>
                <a:spcPts val="0"/>
              </a:spcBef>
            </a:pPr>
            <a:r>
              <a:rPr lang="zh-TW" altLang="en-US" sz="4800" dirty="0" smtClean="0">
                <a:latin typeface="DFKai-SB" pitchFamily="65" charset="-120"/>
                <a:ea typeface="DFKai-SB" pitchFamily="65" charset="-120"/>
              </a:rPr>
              <a:t>心</a:t>
            </a:r>
            <a:r>
              <a:rPr lang="zh-TW" altLang="en-US" sz="4800" dirty="0">
                <a:latin typeface="DFKai-SB" pitchFamily="65" charset="-120"/>
                <a:ea typeface="DFKai-SB" pitchFamily="65" charset="-120"/>
              </a:rPr>
              <a:t>中憂愁目屎流未</a:t>
            </a:r>
            <a:r>
              <a:rPr lang="zh-TW" altLang="en-US" sz="4800" dirty="0" smtClean="0">
                <a:latin typeface="DFKai-SB" pitchFamily="65" charset="-120"/>
                <a:ea typeface="DFKai-SB" pitchFamily="65" charset="-120"/>
              </a:rPr>
              <a:t>息</a:t>
            </a:r>
            <a:endParaRPr lang="en-US" altLang="zh-TW" sz="4800" dirty="0" smtClean="0">
              <a:latin typeface="DFKai-SB" pitchFamily="65" charset="-120"/>
              <a:ea typeface="DFKai-SB" pitchFamily="65" charset="-120"/>
            </a:endParaRPr>
          </a:p>
          <a:p>
            <a:pPr>
              <a:spcBef>
                <a:spcPts val="0"/>
              </a:spcBef>
            </a:pPr>
            <a:r>
              <a:rPr lang="zh-TW" altLang="en-US" sz="4800" dirty="0" smtClean="0">
                <a:latin typeface="DFKai-SB" pitchFamily="65" charset="-120"/>
                <a:ea typeface="DFKai-SB" pitchFamily="65" charset="-120"/>
              </a:rPr>
              <a:t>不</a:t>
            </a:r>
            <a:r>
              <a:rPr lang="zh-TW" altLang="en-US" sz="4800" dirty="0">
                <a:latin typeface="DFKai-SB" pitchFamily="65" charset="-120"/>
                <a:ea typeface="DFKai-SB" pitchFamily="65" charset="-120"/>
              </a:rPr>
              <a:t>知啥人能可瞭解我的心肝？</a:t>
            </a:r>
            <a:r>
              <a:rPr lang="en-US" sz="4800" dirty="0">
                <a:latin typeface="DFKai-SB" pitchFamily="65" charset="-120"/>
                <a:ea typeface="DFKai-SB" pitchFamily="65" charset="-120"/>
              </a:rPr>
              <a:t/>
            </a:r>
            <a:br>
              <a:rPr lang="en-US" sz="4800" dirty="0">
                <a:latin typeface="DFKai-SB" pitchFamily="65" charset="-120"/>
                <a:ea typeface="DFKai-SB" pitchFamily="65" charset="-120"/>
              </a:rPr>
            </a:br>
            <a:r>
              <a:rPr lang="zh-TW" altLang="en-US" sz="4800" dirty="0">
                <a:latin typeface="DFKai-SB" pitchFamily="65" charset="-120"/>
                <a:ea typeface="DFKai-SB" pitchFamily="65" charset="-120"/>
              </a:rPr>
              <a:t>當我心頭鬱</a:t>
            </a:r>
            <a:r>
              <a:rPr lang="zh-TW" altLang="en-US" sz="4800" dirty="0" smtClean="0">
                <a:latin typeface="DFKai-SB" pitchFamily="65" charset="-120"/>
                <a:ea typeface="DFKai-SB" pitchFamily="65" charset="-120"/>
              </a:rPr>
              <a:t>卒</a:t>
            </a:r>
            <a:endParaRPr lang="en-US" altLang="zh-TW" sz="4800" dirty="0" smtClean="0">
              <a:latin typeface="DFKai-SB" pitchFamily="65" charset="-120"/>
              <a:ea typeface="DFKai-SB" pitchFamily="65" charset="-120"/>
            </a:endParaRPr>
          </a:p>
          <a:p>
            <a:pPr>
              <a:spcBef>
                <a:spcPts val="0"/>
              </a:spcBef>
            </a:pPr>
            <a:r>
              <a:rPr lang="zh-TW" altLang="en-US" sz="4800" dirty="0" smtClean="0">
                <a:latin typeface="DFKai-SB" pitchFamily="65" charset="-120"/>
                <a:ea typeface="DFKai-SB" pitchFamily="65" charset="-120"/>
              </a:rPr>
              <a:t>腳</a:t>
            </a:r>
            <a:r>
              <a:rPr lang="zh-TW" altLang="en-US" sz="4800" dirty="0">
                <a:latin typeface="DFKai-SB" pitchFamily="65" charset="-120"/>
                <a:ea typeface="DFKai-SB" pitchFamily="65" charset="-120"/>
              </a:rPr>
              <a:t>步沉重不知要按怎</a:t>
            </a:r>
            <a:r>
              <a:rPr lang="zh-TW" altLang="en-US" sz="4800" dirty="0" smtClean="0">
                <a:latin typeface="DFKai-SB" pitchFamily="65" charset="-120"/>
                <a:ea typeface="DFKai-SB" pitchFamily="65" charset="-120"/>
              </a:rPr>
              <a:t>？</a:t>
            </a:r>
            <a:endParaRPr lang="en-US" altLang="zh-TW" sz="4800" dirty="0" smtClean="0">
              <a:latin typeface="DFKai-SB" pitchFamily="65" charset="-120"/>
              <a:ea typeface="DFKai-SB" pitchFamily="65" charset="-120"/>
            </a:endParaRPr>
          </a:p>
          <a:p>
            <a:pPr>
              <a:spcBef>
                <a:spcPts val="0"/>
              </a:spcBef>
            </a:pPr>
            <a:r>
              <a:rPr lang="zh-TW" altLang="en-US" sz="4800" dirty="0" smtClean="0">
                <a:latin typeface="DFKai-SB" pitchFamily="65" charset="-120"/>
                <a:ea typeface="DFKai-SB" pitchFamily="65" charset="-120"/>
              </a:rPr>
              <a:t>頭</a:t>
            </a:r>
            <a:r>
              <a:rPr lang="zh-TW" altLang="en-US" sz="4800" dirty="0">
                <a:latin typeface="DFKai-SB" pitchFamily="65" charset="-120"/>
                <a:ea typeface="DFKai-SB" pitchFamily="65" charset="-120"/>
              </a:rPr>
              <a:t>前路途黑暗啥人可作伴？</a:t>
            </a:r>
            <a:endParaRPr lang="en-US" sz="4800" dirty="0"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3048000" y="31750"/>
            <a:ext cx="5911850" cy="73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algn="r" eaLnBrk="1" hangingPunct="1"/>
            <a:r>
              <a:rPr lang="zh-CN" altLang="en-US" sz="3200" kern="0" dirty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主知阮心肝</a:t>
            </a:r>
            <a:endParaRPr lang="en-US" altLang="zh-TW" sz="2000" kern="0" dirty="0" smtClean="0">
              <a:solidFill>
                <a:srgbClr val="FFFF00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87154466"/>
      </p:ext>
    </p:extLst>
  </p:cSld>
  <p:clrMapOvr>
    <a:masterClrMapping/>
  </p:clrMapOvr>
  <p:transition spd="slow" advTm="34991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6978" name="Picture 2" descr="lwjap003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-152400" y="762000"/>
            <a:ext cx="9448800" cy="472440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zh-TW" altLang="en-US" sz="4800" dirty="0" smtClean="0">
                <a:latin typeface="DFKai-SB" pitchFamily="65" charset="-120"/>
                <a:ea typeface="DFKai-SB" pitchFamily="65" charset="-120"/>
              </a:rPr>
              <a:t>主</a:t>
            </a:r>
            <a:r>
              <a:rPr lang="zh-TW" altLang="en-US" sz="4800" dirty="0">
                <a:latin typeface="DFKai-SB" pitchFamily="65" charset="-120"/>
                <a:ea typeface="DFKai-SB" pitchFamily="65" charset="-120"/>
              </a:rPr>
              <a:t>祢知阮心肝，主求祢憐憫</a:t>
            </a:r>
            <a:r>
              <a:rPr lang="zh-TW" altLang="en-US" sz="4800" dirty="0" smtClean="0">
                <a:latin typeface="DFKai-SB" pitchFamily="65" charset="-120"/>
                <a:ea typeface="DFKai-SB" pitchFamily="65" charset="-120"/>
              </a:rPr>
              <a:t>我</a:t>
            </a:r>
            <a:endParaRPr lang="en-US" altLang="zh-TW" sz="4800" dirty="0" smtClean="0">
              <a:latin typeface="DFKai-SB" pitchFamily="65" charset="-120"/>
              <a:ea typeface="DFKai-SB" pitchFamily="65" charset="-120"/>
            </a:endParaRPr>
          </a:p>
          <a:p>
            <a:pPr>
              <a:spcBef>
                <a:spcPts val="0"/>
              </a:spcBef>
            </a:pPr>
            <a:r>
              <a:rPr lang="zh-TW" altLang="en-US" sz="4800" dirty="0" smtClean="0">
                <a:latin typeface="DFKai-SB" pitchFamily="65" charset="-120"/>
                <a:ea typeface="DFKai-SB" pitchFamily="65" charset="-120"/>
              </a:rPr>
              <a:t>俯</a:t>
            </a:r>
            <a:r>
              <a:rPr lang="zh-TW" altLang="en-US" sz="4800" dirty="0">
                <a:latin typeface="DFKai-SB" pitchFamily="65" charset="-120"/>
                <a:ea typeface="DFKai-SB" pitchFamily="65" charset="-120"/>
              </a:rPr>
              <a:t>落耳孔垂聽我的卑微心</a:t>
            </a:r>
            <a:r>
              <a:rPr lang="zh-TW" altLang="en-US" sz="4800" dirty="0" smtClean="0">
                <a:latin typeface="DFKai-SB" pitchFamily="65" charset="-120"/>
                <a:ea typeface="DFKai-SB" pitchFamily="65" charset="-120"/>
              </a:rPr>
              <a:t>聲</a:t>
            </a:r>
            <a:r>
              <a:rPr lang="en-US" sz="4800" dirty="0">
                <a:latin typeface="DFKai-SB" pitchFamily="65" charset="-120"/>
                <a:ea typeface="DFKai-SB" pitchFamily="65" charset="-120"/>
              </a:rPr>
              <a:t/>
            </a:r>
            <a:br>
              <a:rPr lang="en-US" sz="4800" dirty="0">
                <a:latin typeface="DFKai-SB" pitchFamily="65" charset="-120"/>
                <a:ea typeface="DFKai-SB" pitchFamily="65" charset="-120"/>
              </a:rPr>
            </a:br>
            <a:r>
              <a:rPr lang="zh-TW" altLang="en-US" sz="4800" dirty="0" smtClean="0">
                <a:latin typeface="DFKai-SB" pitchFamily="65" charset="-120"/>
                <a:ea typeface="DFKai-SB" pitchFamily="65" charset="-120"/>
              </a:rPr>
              <a:t>主</a:t>
            </a:r>
            <a:r>
              <a:rPr lang="zh-TW" altLang="en-US" sz="4800" dirty="0">
                <a:latin typeface="DFKai-SB" pitchFamily="65" charset="-120"/>
                <a:ea typeface="DFKai-SB" pitchFamily="65" charset="-120"/>
              </a:rPr>
              <a:t>除了祢以外，我沒別的依</a:t>
            </a:r>
            <a:r>
              <a:rPr lang="zh-TW" altLang="en-US" sz="4800" dirty="0" smtClean="0">
                <a:latin typeface="DFKai-SB" pitchFamily="65" charset="-120"/>
                <a:ea typeface="DFKai-SB" pitchFamily="65" charset="-120"/>
              </a:rPr>
              <a:t>倚</a:t>
            </a:r>
            <a:endParaRPr lang="en-US" altLang="zh-TW" sz="4800" dirty="0" smtClean="0">
              <a:latin typeface="DFKai-SB" pitchFamily="65" charset="-120"/>
              <a:ea typeface="DFKai-SB" pitchFamily="65" charset="-120"/>
            </a:endParaRPr>
          </a:p>
          <a:p>
            <a:pPr>
              <a:spcBef>
                <a:spcPts val="0"/>
              </a:spcBef>
            </a:pPr>
            <a:r>
              <a:rPr lang="zh-TW" altLang="en-US" sz="4800" dirty="0" smtClean="0">
                <a:latin typeface="DFKai-SB" pitchFamily="65" charset="-120"/>
                <a:ea typeface="DFKai-SB" pitchFamily="65" charset="-120"/>
              </a:rPr>
              <a:t>祢</a:t>
            </a:r>
            <a:r>
              <a:rPr lang="zh-TW" altLang="en-US" sz="4800" dirty="0">
                <a:latin typeface="DFKai-SB" pitchFamily="65" charset="-120"/>
                <a:ea typeface="DFKai-SB" pitchFamily="65" charset="-120"/>
              </a:rPr>
              <a:t>是我的牧者引領我來</a:t>
            </a:r>
            <a:r>
              <a:rPr lang="zh-TW" altLang="en-US" sz="4800" dirty="0" smtClean="0">
                <a:latin typeface="DFKai-SB" pitchFamily="65" charset="-120"/>
                <a:ea typeface="DFKai-SB" pitchFamily="65" charset="-120"/>
              </a:rPr>
              <a:t>行</a:t>
            </a:r>
            <a:endParaRPr lang="en-US" altLang="zh-TW" sz="4800" dirty="0" smtClean="0">
              <a:latin typeface="DFKai-SB" pitchFamily="65" charset="-120"/>
              <a:ea typeface="DFKai-SB" pitchFamily="65" charset="-120"/>
            </a:endParaRPr>
          </a:p>
          <a:p>
            <a:pPr>
              <a:spcBef>
                <a:spcPts val="0"/>
              </a:spcBef>
            </a:pPr>
            <a:r>
              <a:rPr lang="zh-TW" altLang="en-US" sz="4800" dirty="0">
                <a:latin typeface="DFKai-SB" pitchFamily="65" charset="-120"/>
                <a:ea typeface="DFKai-SB" pitchFamily="65" charset="-120"/>
              </a:rPr>
              <a:t>主除了祢以外，我沒別的依倚</a:t>
            </a:r>
            <a:endParaRPr lang="en-US" altLang="zh-TW" sz="4800" dirty="0">
              <a:latin typeface="DFKai-SB" pitchFamily="65" charset="-120"/>
              <a:ea typeface="DFKai-SB" pitchFamily="65" charset="-120"/>
            </a:endParaRPr>
          </a:p>
          <a:p>
            <a:pPr>
              <a:spcBef>
                <a:spcPts val="0"/>
              </a:spcBef>
            </a:pPr>
            <a:r>
              <a:rPr lang="zh-TW" altLang="en-US" sz="4800" dirty="0">
                <a:latin typeface="DFKai-SB" pitchFamily="65" charset="-120"/>
                <a:ea typeface="DFKai-SB" pitchFamily="65" charset="-120"/>
              </a:rPr>
              <a:t>祢是我的牧者引領我來行</a:t>
            </a:r>
            <a:endParaRPr lang="en-US" sz="4800" dirty="0"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3048000" y="31750"/>
            <a:ext cx="5911850" cy="73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algn="r" eaLnBrk="1" hangingPunct="1"/>
            <a:r>
              <a:rPr lang="zh-CN" altLang="en-US" sz="3200" kern="0" dirty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主知阮心</a:t>
            </a:r>
            <a:r>
              <a:rPr lang="zh-CN" altLang="en-US" sz="3200" kern="0" dirty="0" smtClean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肝 </a:t>
            </a:r>
            <a:r>
              <a:rPr lang="en-US" altLang="zh-CN" sz="3200" kern="0" dirty="0" smtClean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1/4</a:t>
            </a:r>
            <a:endParaRPr lang="en-US" altLang="zh-TW" sz="2000" kern="0" dirty="0" smtClean="0">
              <a:solidFill>
                <a:srgbClr val="FFFF00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66990693"/>
      </p:ext>
    </p:extLst>
  </p:cSld>
  <p:clrMapOvr>
    <a:masterClrMapping/>
  </p:clrMapOvr>
  <p:transition spd="slow" advTm="34991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6978" name="Picture 2" descr="lwjap003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-152400" y="762000"/>
            <a:ext cx="9448800" cy="472440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zh-TW" altLang="en-US" sz="4800" dirty="0">
                <a:latin typeface="DFKai-SB" pitchFamily="65" charset="-120"/>
                <a:ea typeface="DFKai-SB" pitchFamily="65" charset="-120"/>
              </a:rPr>
              <a:t>當我孤單寂</a:t>
            </a:r>
            <a:r>
              <a:rPr lang="zh-TW" altLang="en-US" sz="4800" dirty="0" smtClean="0">
                <a:latin typeface="DFKai-SB" pitchFamily="65" charset="-120"/>
                <a:ea typeface="DFKai-SB" pitchFamily="65" charset="-120"/>
              </a:rPr>
              <a:t>寞</a:t>
            </a:r>
            <a:endParaRPr lang="en-US" altLang="zh-TW" sz="4800" dirty="0" smtClean="0">
              <a:latin typeface="DFKai-SB" pitchFamily="65" charset="-120"/>
              <a:ea typeface="DFKai-SB" pitchFamily="65" charset="-120"/>
            </a:endParaRPr>
          </a:p>
          <a:p>
            <a:pPr>
              <a:spcBef>
                <a:spcPts val="0"/>
              </a:spcBef>
            </a:pPr>
            <a:r>
              <a:rPr lang="zh-TW" altLang="en-US" sz="4800" dirty="0" smtClean="0">
                <a:latin typeface="DFKai-SB" pitchFamily="65" charset="-120"/>
                <a:ea typeface="DFKai-SB" pitchFamily="65" charset="-120"/>
              </a:rPr>
              <a:t>心</a:t>
            </a:r>
            <a:r>
              <a:rPr lang="zh-TW" altLang="en-US" sz="4800" dirty="0">
                <a:latin typeface="DFKai-SB" pitchFamily="65" charset="-120"/>
                <a:ea typeface="DFKai-SB" pitchFamily="65" charset="-120"/>
              </a:rPr>
              <a:t>中憂愁目屎流未</a:t>
            </a:r>
            <a:r>
              <a:rPr lang="zh-TW" altLang="en-US" sz="4800" dirty="0" smtClean="0">
                <a:latin typeface="DFKai-SB" pitchFamily="65" charset="-120"/>
                <a:ea typeface="DFKai-SB" pitchFamily="65" charset="-120"/>
              </a:rPr>
              <a:t>息</a:t>
            </a:r>
            <a:endParaRPr lang="en-US" altLang="zh-TW" sz="4800" dirty="0" smtClean="0">
              <a:latin typeface="DFKai-SB" pitchFamily="65" charset="-120"/>
              <a:ea typeface="DFKai-SB" pitchFamily="65" charset="-120"/>
            </a:endParaRPr>
          </a:p>
          <a:p>
            <a:pPr>
              <a:spcBef>
                <a:spcPts val="0"/>
              </a:spcBef>
            </a:pPr>
            <a:r>
              <a:rPr lang="zh-TW" altLang="en-US" sz="4800" dirty="0" smtClean="0">
                <a:latin typeface="DFKai-SB" pitchFamily="65" charset="-120"/>
                <a:ea typeface="DFKai-SB" pitchFamily="65" charset="-120"/>
              </a:rPr>
              <a:t>不</a:t>
            </a:r>
            <a:r>
              <a:rPr lang="zh-TW" altLang="en-US" sz="4800" dirty="0">
                <a:latin typeface="DFKai-SB" pitchFamily="65" charset="-120"/>
                <a:ea typeface="DFKai-SB" pitchFamily="65" charset="-120"/>
              </a:rPr>
              <a:t>知啥人能可瞭解我的心肝？</a:t>
            </a:r>
            <a:r>
              <a:rPr lang="en-US" sz="4800" dirty="0">
                <a:latin typeface="DFKai-SB" pitchFamily="65" charset="-120"/>
                <a:ea typeface="DFKai-SB" pitchFamily="65" charset="-120"/>
              </a:rPr>
              <a:t/>
            </a:r>
            <a:br>
              <a:rPr lang="en-US" sz="4800" dirty="0">
                <a:latin typeface="DFKai-SB" pitchFamily="65" charset="-120"/>
                <a:ea typeface="DFKai-SB" pitchFamily="65" charset="-120"/>
              </a:rPr>
            </a:br>
            <a:r>
              <a:rPr lang="zh-TW" altLang="en-US" sz="4800" dirty="0">
                <a:latin typeface="DFKai-SB" pitchFamily="65" charset="-120"/>
                <a:ea typeface="DFKai-SB" pitchFamily="65" charset="-120"/>
              </a:rPr>
              <a:t>當我心頭鬱</a:t>
            </a:r>
            <a:r>
              <a:rPr lang="zh-TW" altLang="en-US" sz="4800" dirty="0" smtClean="0">
                <a:latin typeface="DFKai-SB" pitchFamily="65" charset="-120"/>
                <a:ea typeface="DFKai-SB" pitchFamily="65" charset="-120"/>
              </a:rPr>
              <a:t>卒</a:t>
            </a:r>
            <a:endParaRPr lang="en-US" altLang="zh-TW" sz="4800" dirty="0" smtClean="0">
              <a:latin typeface="DFKai-SB" pitchFamily="65" charset="-120"/>
              <a:ea typeface="DFKai-SB" pitchFamily="65" charset="-120"/>
            </a:endParaRPr>
          </a:p>
          <a:p>
            <a:pPr>
              <a:spcBef>
                <a:spcPts val="0"/>
              </a:spcBef>
            </a:pPr>
            <a:r>
              <a:rPr lang="zh-TW" altLang="en-US" sz="4800" dirty="0" smtClean="0">
                <a:latin typeface="DFKai-SB" pitchFamily="65" charset="-120"/>
                <a:ea typeface="DFKai-SB" pitchFamily="65" charset="-120"/>
              </a:rPr>
              <a:t>腳</a:t>
            </a:r>
            <a:r>
              <a:rPr lang="zh-TW" altLang="en-US" sz="4800" dirty="0">
                <a:latin typeface="DFKai-SB" pitchFamily="65" charset="-120"/>
                <a:ea typeface="DFKai-SB" pitchFamily="65" charset="-120"/>
              </a:rPr>
              <a:t>步沉重不知要按怎</a:t>
            </a:r>
            <a:r>
              <a:rPr lang="zh-TW" altLang="en-US" sz="4800" dirty="0" smtClean="0">
                <a:latin typeface="DFKai-SB" pitchFamily="65" charset="-120"/>
                <a:ea typeface="DFKai-SB" pitchFamily="65" charset="-120"/>
              </a:rPr>
              <a:t>？</a:t>
            </a:r>
            <a:endParaRPr lang="en-US" altLang="zh-TW" sz="4800" dirty="0" smtClean="0">
              <a:latin typeface="DFKai-SB" pitchFamily="65" charset="-120"/>
              <a:ea typeface="DFKai-SB" pitchFamily="65" charset="-120"/>
            </a:endParaRPr>
          </a:p>
          <a:p>
            <a:pPr>
              <a:spcBef>
                <a:spcPts val="0"/>
              </a:spcBef>
            </a:pPr>
            <a:r>
              <a:rPr lang="zh-TW" altLang="en-US" sz="4800" dirty="0" smtClean="0">
                <a:latin typeface="DFKai-SB" pitchFamily="65" charset="-120"/>
                <a:ea typeface="DFKai-SB" pitchFamily="65" charset="-120"/>
              </a:rPr>
              <a:t>頭</a:t>
            </a:r>
            <a:r>
              <a:rPr lang="zh-TW" altLang="en-US" sz="4800" dirty="0">
                <a:latin typeface="DFKai-SB" pitchFamily="65" charset="-120"/>
                <a:ea typeface="DFKai-SB" pitchFamily="65" charset="-120"/>
              </a:rPr>
              <a:t>前路途黑暗啥人可作伴？</a:t>
            </a:r>
            <a:endParaRPr lang="en-US" sz="4800" dirty="0"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3048000" y="31750"/>
            <a:ext cx="5911850" cy="73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algn="r" eaLnBrk="1" hangingPunct="1"/>
            <a:r>
              <a:rPr lang="zh-CN" altLang="en-US" sz="3200" kern="0" dirty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主知阮心</a:t>
            </a:r>
            <a:r>
              <a:rPr lang="zh-CN" altLang="en-US" sz="3200" kern="0" dirty="0" smtClean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肝 </a:t>
            </a:r>
            <a:r>
              <a:rPr lang="en-US" altLang="zh-CN" sz="2000" kern="0" dirty="0" smtClean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2/4</a:t>
            </a:r>
            <a:endParaRPr lang="en-US" altLang="zh-TW" sz="2000" kern="0" dirty="0" smtClean="0">
              <a:solidFill>
                <a:srgbClr val="FFFF00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69663375"/>
      </p:ext>
    </p:extLst>
  </p:cSld>
  <p:clrMapOvr>
    <a:masterClrMapping/>
  </p:clrMapOvr>
  <p:transition spd="slow" advTm="34991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6978" name="Picture 2" descr="lwjap003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-152400" y="762000"/>
            <a:ext cx="9448800" cy="472440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zh-TW" altLang="en-US" sz="4800" dirty="0" smtClean="0">
                <a:latin typeface="DFKai-SB" pitchFamily="65" charset="-120"/>
                <a:ea typeface="DFKai-SB" pitchFamily="65" charset="-120"/>
              </a:rPr>
              <a:t>主</a:t>
            </a:r>
            <a:r>
              <a:rPr lang="zh-TW" altLang="en-US" sz="4800" dirty="0">
                <a:latin typeface="DFKai-SB" pitchFamily="65" charset="-120"/>
                <a:ea typeface="DFKai-SB" pitchFamily="65" charset="-120"/>
              </a:rPr>
              <a:t>祢知阮心肝，主求祢憐憫</a:t>
            </a:r>
            <a:r>
              <a:rPr lang="zh-TW" altLang="en-US" sz="4800" dirty="0" smtClean="0">
                <a:latin typeface="DFKai-SB" pitchFamily="65" charset="-120"/>
                <a:ea typeface="DFKai-SB" pitchFamily="65" charset="-120"/>
              </a:rPr>
              <a:t>我</a:t>
            </a:r>
            <a:endParaRPr lang="en-US" altLang="zh-TW" sz="4800" dirty="0" smtClean="0">
              <a:latin typeface="DFKai-SB" pitchFamily="65" charset="-120"/>
              <a:ea typeface="DFKai-SB" pitchFamily="65" charset="-120"/>
            </a:endParaRPr>
          </a:p>
          <a:p>
            <a:pPr>
              <a:spcBef>
                <a:spcPts val="0"/>
              </a:spcBef>
            </a:pPr>
            <a:r>
              <a:rPr lang="zh-TW" altLang="en-US" sz="4800" dirty="0" smtClean="0">
                <a:latin typeface="DFKai-SB" pitchFamily="65" charset="-120"/>
                <a:ea typeface="DFKai-SB" pitchFamily="65" charset="-120"/>
              </a:rPr>
              <a:t>俯</a:t>
            </a:r>
            <a:r>
              <a:rPr lang="zh-TW" altLang="en-US" sz="4800" dirty="0">
                <a:latin typeface="DFKai-SB" pitchFamily="65" charset="-120"/>
                <a:ea typeface="DFKai-SB" pitchFamily="65" charset="-120"/>
              </a:rPr>
              <a:t>落耳孔垂聽我的卑微心</a:t>
            </a:r>
            <a:r>
              <a:rPr lang="zh-TW" altLang="en-US" sz="4800" dirty="0" smtClean="0">
                <a:latin typeface="DFKai-SB" pitchFamily="65" charset="-120"/>
                <a:ea typeface="DFKai-SB" pitchFamily="65" charset="-120"/>
              </a:rPr>
              <a:t>聲</a:t>
            </a:r>
            <a:r>
              <a:rPr lang="en-US" sz="4800" dirty="0">
                <a:latin typeface="DFKai-SB" pitchFamily="65" charset="-120"/>
                <a:ea typeface="DFKai-SB" pitchFamily="65" charset="-120"/>
              </a:rPr>
              <a:t/>
            </a:r>
            <a:br>
              <a:rPr lang="en-US" sz="4800" dirty="0">
                <a:latin typeface="DFKai-SB" pitchFamily="65" charset="-120"/>
                <a:ea typeface="DFKai-SB" pitchFamily="65" charset="-120"/>
              </a:rPr>
            </a:br>
            <a:r>
              <a:rPr lang="zh-TW" altLang="en-US" sz="4800" dirty="0" smtClean="0">
                <a:latin typeface="DFKai-SB" pitchFamily="65" charset="-120"/>
                <a:ea typeface="DFKai-SB" pitchFamily="65" charset="-120"/>
              </a:rPr>
              <a:t>主</a:t>
            </a:r>
            <a:r>
              <a:rPr lang="zh-TW" altLang="en-US" sz="4800" dirty="0">
                <a:latin typeface="DFKai-SB" pitchFamily="65" charset="-120"/>
                <a:ea typeface="DFKai-SB" pitchFamily="65" charset="-120"/>
              </a:rPr>
              <a:t>除了祢以外，我沒別的依</a:t>
            </a:r>
            <a:r>
              <a:rPr lang="zh-TW" altLang="en-US" sz="4800" dirty="0" smtClean="0">
                <a:latin typeface="DFKai-SB" pitchFamily="65" charset="-120"/>
                <a:ea typeface="DFKai-SB" pitchFamily="65" charset="-120"/>
              </a:rPr>
              <a:t>倚</a:t>
            </a:r>
            <a:endParaRPr lang="en-US" altLang="zh-TW" sz="4800" dirty="0" smtClean="0">
              <a:latin typeface="DFKai-SB" pitchFamily="65" charset="-120"/>
              <a:ea typeface="DFKai-SB" pitchFamily="65" charset="-120"/>
            </a:endParaRPr>
          </a:p>
          <a:p>
            <a:pPr>
              <a:spcBef>
                <a:spcPts val="0"/>
              </a:spcBef>
            </a:pPr>
            <a:r>
              <a:rPr lang="zh-TW" altLang="en-US" sz="4800" dirty="0" smtClean="0">
                <a:latin typeface="DFKai-SB" pitchFamily="65" charset="-120"/>
                <a:ea typeface="DFKai-SB" pitchFamily="65" charset="-120"/>
              </a:rPr>
              <a:t>祢</a:t>
            </a:r>
            <a:r>
              <a:rPr lang="zh-TW" altLang="en-US" sz="4800" dirty="0">
                <a:latin typeface="DFKai-SB" pitchFamily="65" charset="-120"/>
                <a:ea typeface="DFKai-SB" pitchFamily="65" charset="-120"/>
              </a:rPr>
              <a:t>是我的牧者引領我來</a:t>
            </a:r>
            <a:r>
              <a:rPr lang="zh-TW" altLang="en-US" sz="4800" dirty="0" smtClean="0">
                <a:latin typeface="DFKai-SB" pitchFamily="65" charset="-120"/>
                <a:ea typeface="DFKai-SB" pitchFamily="65" charset="-120"/>
              </a:rPr>
              <a:t>行</a:t>
            </a:r>
            <a:endParaRPr lang="en-US" altLang="zh-TW" sz="4800" dirty="0" smtClean="0">
              <a:latin typeface="DFKai-SB" pitchFamily="65" charset="-120"/>
              <a:ea typeface="DFKai-SB" pitchFamily="65" charset="-120"/>
            </a:endParaRPr>
          </a:p>
          <a:p>
            <a:pPr>
              <a:spcBef>
                <a:spcPts val="0"/>
              </a:spcBef>
            </a:pPr>
            <a:r>
              <a:rPr lang="zh-TW" altLang="en-US" sz="4800" dirty="0">
                <a:latin typeface="DFKai-SB" pitchFamily="65" charset="-120"/>
                <a:ea typeface="DFKai-SB" pitchFamily="65" charset="-120"/>
              </a:rPr>
              <a:t>主除了祢以外，我沒別的依倚</a:t>
            </a:r>
            <a:endParaRPr lang="en-US" altLang="zh-TW" sz="4800" dirty="0">
              <a:latin typeface="DFKai-SB" pitchFamily="65" charset="-120"/>
              <a:ea typeface="DFKai-SB" pitchFamily="65" charset="-120"/>
            </a:endParaRPr>
          </a:p>
          <a:p>
            <a:pPr>
              <a:spcBef>
                <a:spcPts val="0"/>
              </a:spcBef>
            </a:pPr>
            <a:r>
              <a:rPr lang="zh-TW" altLang="en-US" sz="4800" dirty="0">
                <a:latin typeface="DFKai-SB" pitchFamily="65" charset="-120"/>
                <a:ea typeface="DFKai-SB" pitchFamily="65" charset="-120"/>
              </a:rPr>
              <a:t>祢是我的牧者引領我來行</a:t>
            </a:r>
            <a:endParaRPr lang="en-US" sz="4800" dirty="0"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3048000" y="31750"/>
            <a:ext cx="5911850" cy="73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algn="r" eaLnBrk="1" hangingPunct="1"/>
            <a:r>
              <a:rPr lang="zh-CN" altLang="en-US" sz="3200" kern="0" dirty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主知阮心</a:t>
            </a:r>
            <a:r>
              <a:rPr lang="zh-CN" altLang="en-US" sz="3200" kern="0" dirty="0" smtClean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肝 </a:t>
            </a:r>
            <a:r>
              <a:rPr lang="en-US" altLang="zh-CN" sz="2000" kern="0" dirty="0" smtClean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3/4</a:t>
            </a:r>
            <a:endParaRPr lang="en-US" altLang="zh-TW" sz="2000" kern="0" dirty="0" smtClean="0">
              <a:solidFill>
                <a:srgbClr val="FFFF00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61745313"/>
      </p:ext>
    </p:extLst>
  </p:cSld>
  <p:clrMapOvr>
    <a:masterClrMapping/>
  </p:clrMapOvr>
  <p:transition spd="slow" advTm="34991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_預設簡報設計">
  <a:themeElements>
    <a:clrScheme name="">
      <a:dk1>
        <a:srgbClr val="FFFFFF"/>
      </a:dk1>
      <a:lt1>
        <a:srgbClr val="FFFFFF"/>
      </a:lt1>
      <a:dk2>
        <a:srgbClr val="FFFFFF"/>
      </a:dk2>
      <a:lt2>
        <a:srgbClr val="FFFFFF"/>
      </a:lt2>
      <a:accent1>
        <a:srgbClr val="FFFFFF"/>
      </a:accent1>
      <a:accent2>
        <a:srgbClr val="FFFFFF"/>
      </a:accent2>
      <a:accent3>
        <a:srgbClr val="FFFFFF"/>
      </a:accent3>
      <a:accent4>
        <a:srgbClr val="DADADA"/>
      </a:accent4>
      <a:accent5>
        <a:srgbClr val="FFFFFF"/>
      </a:accent5>
      <a:accent6>
        <a:srgbClr val="E7E7E7"/>
      </a:accent6>
      <a:hlink>
        <a:srgbClr val="FFFFFF"/>
      </a:hlink>
      <a:folHlink>
        <a:srgbClr val="FFFFFF"/>
      </a:folHlink>
    </a:clrScheme>
    <a:fontScheme name="2_預設簡報設計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Designs\Lock And Key.pot</Template>
  <TotalTime>31312</TotalTime>
  <Words>139</Words>
  <Application>Microsoft Office PowerPoint</Application>
  <PresentationFormat>On-screen Show (4:3)</PresentationFormat>
  <Paragraphs>26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3_預設簡報設計</vt:lpstr>
      <vt:lpstr>聖歌隊 獻詩 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08/22/2010 FPCOC Sunday Worship</dc:title>
  <dc:creator>tai</dc:creator>
  <cp:lastModifiedBy>Jonathan</cp:lastModifiedBy>
  <cp:revision>3515</cp:revision>
  <dcterms:created xsi:type="dcterms:W3CDTF">2005-02-27T07:43:32Z</dcterms:created>
  <dcterms:modified xsi:type="dcterms:W3CDTF">2013-07-15T04:16:13Z</dcterms:modified>
</cp:coreProperties>
</file>