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1561" r:id="rId1"/>
    <p:sldMasterId id="2147501573" r:id="rId2"/>
  </p:sldMasterIdLst>
  <p:notesMasterIdLst>
    <p:notesMasterId r:id="rId8"/>
  </p:notesMasterIdLst>
  <p:handoutMasterIdLst>
    <p:handoutMasterId r:id="rId9"/>
  </p:handoutMasterIdLst>
  <p:sldIdLst>
    <p:sldId id="4389" r:id="rId3"/>
    <p:sldId id="4390" r:id="rId4"/>
    <p:sldId id="4391" r:id="rId5"/>
    <p:sldId id="4392" r:id="rId6"/>
    <p:sldId id="4393" r:id="rId7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714"/>
    <a:srgbClr val="000008"/>
    <a:srgbClr val="030537"/>
    <a:srgbClr val="060309"/>
    <a:srgbClr val="002A7E"/>
    <a:srgbClr val="0000CC"/>
    <a:srgbClr val="FFFF00"/>
    <a:srgbClr val="663300"/>
    <a:srgbClr val="002F8E"/>
    <a:srgbClr val="000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FA33AAD2-A941-4CBB-8765-C88D5EBC68F3}" type="slidenum">
              <a:rPr lang="en-US" altLang="zh-TW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77863"/>
            <a:ext cx="4529137" cy="33956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299665"/>
            <a:ext cx="5189855" cy="40749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718" tIns="44859" rIns="89718" bIns="4485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  <a:p>
            <a:pPr eaLnBrk="1" hangingPunct="1"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5877-9FA1-426F-8D31-A4C59A9CA1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533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BC0A7-D73B-4EC6-A80B-D1D6CB040F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039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B8A2D-0ABF-4433-9084-499A1C3953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4123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 smtClean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 smtClean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 smtClean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 smtClean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 smtClean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 smtClean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 smtClean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 smtClean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B7CB7-F760-4737-BBFE-E2F1AD5C8130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4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3029A-ED92-4FE8-BFE5-7895A553BE9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73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B9215-25AA-42E8-9024-0FD2A2D8168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8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C328E-D906-42B5-A6AC-08992523C58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9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B0D46-28F1-4720-A306-84BB4D1AAE0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75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5167F-A5DE-4C1E-B118-E0FB1804C3D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36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D68FE-B6E5-4CD9-9155-1E2570CDE77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04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A1C9D-73DF-4019-9EA2-41800C7F075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6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62C0D-05A3-456D-A48E-0692AF3ABB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9104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BC013-A827-485D-A434-DBC3258044C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52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4118-A544-4EA9-B610-A6B96C981F9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99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33B3B-A8EB-4400-BCB0-99B59B935E1F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3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1B21-24F0-49B2-9A81-9880D1F5C7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894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EE6F4-7DE0-445B-96DA-04FED05FF4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135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8A17B-5B73-459E-8AA7-A5E50DF468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856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D0AA-A8E4-461F-ABC1-8E833C2316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825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1D25D-0169-4421-B03F-E0D4880B09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932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5B6A-C76B-4C2E-80E8-ABEC1ACB9A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96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78CC1-B59B-4E71-A161-AD11B75A7F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663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D7BE502-14D7-4DC6-9A20-B8A63B2E148D}" type="slidenum">
              <a:rPr lang="en-US" altLang="zh-TW">
                <a:latin typeface="Times New Roman" pitchFamily="18" charset="0"/>
                <a:ea typeface="新細明體" pitchFamily="18" charset="-120"/>
              </a:rPr>
              <a:pPr>
                <a:defRPr/>
              </a:pPr>
              <a:t>‹#›</a:t>
            </a:fld>
            <a:endParaRPr lang="en-US" altLang="zh-TW"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737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562" r:id="rId1"/>
    <p:sldLayoutId id="2147501563" r:id="rId2"/>
    <p:sldLayoutId id="2147501564" r:id="rId3"/>
    <p:sldLayoutId id="2147501565" r:id="rId4"/>
    <p:sldLayoutId id="2147501566" r:id="rId5"/>
    <p:sldLayoutId id="2147501567" r:id="rId6"/>
    <p:sldLayoutId id="2147501568" r:id="rId7"/>
    <p:sldLayoutId id="2147501569" r:id="rId8"/>
    <p:sldLayoutId id="2147501570" r:id="rId9"/>
    <p:sldLayoutId id="2147501571" r:id="rId10"/>
    <p:sldLayoutId id="21475015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6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600" smtClean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 smtClean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 smtClean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 smtClean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 smtClean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 smtClean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 smtClean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 smtClean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</p:grpSp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DCD0F995-F78B-42B3-8D1E-B0B90F1A333F}" type="slidenum">
              <a:rPr lang="en-US" altLang="zh-TW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62321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1574" r:id="rId1"/>
    <p:sldLayoutId id="2147501575" r:id="rId2"/>
    <p:sldLayoutId id="2147501576" r:id="rId3"/>
    <p:sldLayoutId id="2147501577" r:id="rId4"/>
    <p:sldLayoutId id="2147501578" r:id="rId5"/>
    <p:sldLayoutId id="2147501579" r:id="rId6"/>
    <p:sldLayoutId id="2147501580" r:id="rId7"/>
    <p:sldLayoutId id="2147501581" r:id="rId8"/>
    <p:sldLayoutId id="2147501582" r:id="rId9"/>
    <p:sldLayoutId id="2147501583" r:id="rId10"/>
    <p:sldLayoutId id="21475015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620713"/>
            <a:ext cx="8243887" cy="1143000"/>
          </a:xfrm>
          <a:noFill/>
        </p:spPr>
        <p:txBody>
          <a:bodyPr/>
          <a:lstStyle/>
          <a:p>
            <a:pPr eaLnBrk="1" hangingPunct="1"/>
            <a:r>
              <a:rPr lang="en-US" altLang="zh-TW" sz="6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54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5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為著美麗的地面</a:t>
            </a:r>
            <a:r>
              <a:rPr lang="zh-TW" altLang="en-US" sz="54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54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4" name="Content Placeholder 3"/>
          <p:cNvSpPr>
            <a:spLocks noGrp="1"/>
          </p:cNvSpPr>
          <p:nvPr>
            <p:ph idx="1"/>
          </p:nvPr>
        </p:nvSpPr>
        <p:spPr>
          <a:xfrm>
            <a:off x="1006475" y="2133600"/>
            <a:ext cx="8137525" cy="108743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zh-TW" altLang="en-US" sz="4400" smtClean="0">
                <a:latin typeface="標楷體" pitchFamily="65" charset="-120"/>
                <a:ea typeface="標楷體" pitchFamily="65" charset="-120"/>
              </a:rPr>
              <a:t>婦女會 獻詩</a:t>
            </a:r>
            <a:endParaRPr lang="en-US" sz="440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27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524750" y="5949950"/>
            <a:ext cx="1511300" cy="752475"/>
          </a:xfrm>
        </p:spPr>
        <p:txBody>
          <a:bodyPr/>
          <a:lstStyle/>
          <a:p>
            <a:pPr algn="r" eaLnBrk="1" hangingPunct="1"/>
            <a:r>
              <a:rPr lang="en-US" altLang="zh-TW" sz="2800" dirty="0" smtClean="0">
                <a:solidFill>
                  <a:srgbClr val="FFFF00"/>
                </a:solidFill>
              </a:rPr>
              <a:t>1/4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0838" y="728663"/>
            <a:ext cx="5902325" cy="54006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為著美麗的地面</a:t>
            </a:r>
            <a:endParaRPr lang="en-US" altLang="zh-TW" sz="54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為著燦爛的星辰</a:t>
            </a:r>
            <a:endParaRPr lang="en-US" altLang="zh-TW" sz="54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為著阮出世以來</a:t>
            </a:r>
            <a:endParaRPr lang="en-US" altLang="zh-TW" sz="54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所受一切的慈愛</a:t>
            </a:r>
            <a:endParaRPr lang="en-US" altLang="zh-TW" sz="54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天父上帝阮齊聲</a:t>
            </a:r>
            <a:endParaRPr lang="en-US" altLang="zh-TW" sz="54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謳咾稱呼祢尊名</a:t>
            </a:r>
            <a:endParaRPr lang="en-US" altLang="zh-TW" sz="540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45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7812088" y="5949950"/>
            <a:ext cx="1081087" cy="752475"/>
          </a:xfrm>
        </p:spPr>
        <p:txBody>
          <a:bodyPr/>
          <a:lstStyle/>
          <a:p>
            <a:pPr algn="r" eaLnBrk="1" hangingPunct="1"/>
            <a:r>
              <a:rPr lang="en-US" altLang="zh-TW" sz="2800" dirty="0" smtClean="0">
                <a:solidFill>
                  <a:srgbClr val="FFFF00"/>
                </a:solidFill>
              </a:rPr>
              <a:t> 2/4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0838" y="304800"/>
            <a:ext cx="5902325" cy="5400675"/>
          </a:xfrm>
          <a:solidFill>
            <a:srgbClr val="92D050">
              <a:alpha val="56000"/>
            </a:srgb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為著逐時的景緻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無論冥日美無比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山水花木好光景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日月星辰照光明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天父上帝阮齊聲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謳咾稱呼祢尊名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53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49950"/>
            <a:ext cx="9036050" cy="7524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altLang="zh-TW" sz="2800" dirty="0" smtClean="0">
                <a:solidFill>
                  <a:schemeClr val="bg1"/>
                </a:solidFill>
              </a:rPr>
              <a:t> 3/4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0838" y="381000"/>
            <a:ext cx="5902325" cy="5400675"/>
          </a:xfrm>
          <a:solidFill>
            <a:srgbClr val="92D050">
              <a:alpha val="44000"/>
            </a:srgb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為著耳目的福氣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為著心神的歡喜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賜阮五官可欣賞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有聲有影得恩寵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天父上帝阮齊聲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謳咾稱呼祢尊名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98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49950"/>
            <a:ext cx="9036050" cy="752475"/>
          </a:xfrm>
        </p:spPr>
        <p:txBody>
          <a:bodyPr/>
          <a:lstStyle/>
          <a:p>
            <a:pPr algn="r" eaLnBrk="1" hangingPunct="1"/>
            <a:r>
              <a:rPr lang="en-US" altLang="zh-TW" sz="2800" dirty="0" smtClean="0">
                <a:solidFill>
                  <a:srgbClr val="002060"/>
                </a:solidFill>
              </a:rPr>
              <a:t>4/4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28600"/>
            <a:ext cx="5903912" cy="5400675"/>
          </a:xfrm>
          <a:solidFill>
            <a:srgbClr val="339933">
              <a:alpha val="24000"/>
            </a:srgb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為著溫暖的家庭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兄弟姊妹父母情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天頂地上好朋友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關心看顧又溫柔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天父上帝阮齊聲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謳咾稱呼祢尊名</a:t>
            </a:r>
            <a:endParaRPr lang="en-US" altLang="zh-TW" sz="54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87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31366</TotalTime>
  <Words>188</Words>
  <Application>Microsoft Office PowerPoint</Application>
  <PresentationFormat>On-screen Show (4:3)</PresentationFormat>
  <Paragraphs>31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4_預設簡報設計</vt:lpstr>
      <vt:lpstr>1_Pulse</vt:lpstr>
      <vt:lpstr>  為著美麗的地面 </vt:lpstr>
      <vt:lpstr>1/4</vt:lpstr>
      <vt:lpstr> 2/4</vt:lpstr>
      <vt:lpstr> 3/4</vt:lpstr>
      <vt:lpstr>4/4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3530</cp:revision>
  <dcterms:created xsi:type="dcterms:W3CDTF">2005-02-27T07:43:32Z</dcterms:created>
  <dcterms:modified xsi:type="dcterms:W3CDTF">2013-07-28T15:30:13Z</dcterms:modified>
</cp:coreProperties>
</file>