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695E5-4CF0-400D-B5B9-581018F1AD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F55B1-990C-4861-BA24-D9E944DE7D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21088"/>
            <a:ext cx="9144000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88640"/>
            <a:ext cx="7920880" cy="51621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懇求我主，</a:t>
            </a:r>
            <a:r>
              <a:rPr lang="en-US" altLang="zh-TW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an</a:t>
            </a: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落聽我祈禱，</a:t>
            </a:r>
            <a:b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只有在袮阮有平安，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我遇著災難，袮賜氣力，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您必扶持來幫助我。</a:t>
            </a:r>
            <a:endParaRPr lang="en-US" sz="4500" dirty="0" smtClean="0"/>
          </a:p>
          <a:p>
            <a:pPr>
              <a:spcBef>
                <a:spcPts val="0"/>
              </a:spcBef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懇求我主，來聽我祈禱，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用慈悲來看顧我，求主用袮慈悲來看顧我。主，我欣慕袮的拯救；賞賜我永遠不變的愛。</a:t>
            </a:r>
            <a:endParaRPr lang="en-US" sz="45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233975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260648"/>
            <a:ext cx="7884368" cy="659735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當我使世間掛慮纏絆，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我必全心尋主解救。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您至聖的恩惠，必永遠在的；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堅固我心靈，除我憂悶。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懇求我主，來聽我祈禱，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用慈悲來看顧我，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主用袮慈悲來看顧我。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求主用袮慈悲來看顧我。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主，我欣慕袮的拯救，</a:t>
            </a:r>
            <a:endParaRPr lang="en-US" altLang="zh-TW" sz="45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4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賞賜我不變的愛。</a:t>
            </a:r>
            <a:endParaRPr lang="en-US" sz="45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113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Wenwen</dc:creator>
  <cp:lastModifiedBy>Wenwen</cp:lastModifiedBy>
  <cp:revision>8</cp:revision>
  <dcterms:created xsi:type="dcterms:W3CDTF">2013-08-08T17:33:36Z</dcterms:created>
  <dcterms:modified xsi:type="dcterms:W3CDTF">2013-08-08T18:24:51Z</dcterms:modified>
</cp:coreProperties>
</file>