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68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6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0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2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2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2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2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0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9A513-EFE2-4DCD-A4DF-EA6E5CAE74D2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E07C4-792F-4DBF-9076-243CFB490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8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9142"/>
            <a:ext cx="8382000" cy="1295400"/>
          </a:xfrm>
          <a:noFill/>
        </p:spPr>
        <p:txBody>
          <a:bodyPr>
            <a:noAutofit/>
          </a:bodyPr>
          <a:lstStyle/>
          <a:p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北區査經班 獻詩</a:t>
            </a:r>
            <a:r>
              <a:rPr lang="zh-TW" altLang="en-US" sz="5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 smtClean="0">
                <a:latin typeface="DFKai-SB" pitchFamily="65" charset="-120"/>
                <a:ea typeface="DFKai-SB" pitchFamily="65" charset="-120"/>
              </a:rPr>
            </a:b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781800" cy="1752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endParaRPr lang="en-US" sz="66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4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924800" cy="5638800"/>
          </a:xfrm>
          <a:solidFill>
            <a:srgbClr val="0070C0">
              <a:alpha val="50000"/>
            </a:srgbClr>
          </a:solidFill>
        </p:spPr>
        <p:txBody>
          <a:bodyPr>
            <a:noAutofit/>
          </a:bodyPr>
          <a:lstStyle/>
          <a:p>
            <a:pPr algn="l"/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導咱息佇安靜溪水邊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祂互咱儆醒擱蠃過黑暗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保守咱一生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</a:t>
            </a: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和華是疼 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佇困境中祂保守帶領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主為咱擺設豊盛的恩典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永遠也攏無改變</a:t>
            </a:r>
            <a: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 smtClean="0">
                <a:latin typeface="DFKai-SB" pitchFamily="65" charset="-120"/>
                <a:ea typeface="DFKai-SB" pitchFamily="65" charset="-120"/>
              </a:rPr>
            </a:b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5867400"/>
            <a:ext cx="4114800" cy="599941"/>
          </a:xfrm>
        </p:spPr>
        <p:txBody>
          <a:bodyPr/>
          <a:lstStyle/>
          <a:p>
            <a:pPr algn="r"/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1/4)</a:t>
            </a:r>
            <a:endParaRPr lang="en-US" sz="20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27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924800" cy="5638800"/>
          </a:xfrm>
          <a:solidFill>
            <a:srgbClr val="0070C0">
              <a:alpha val="50000"/>
            </a:srgbClr>
          </a:solidFill>
        </p:spPr>
        <p:txBody>
          <a:bodyPr>
            <a:noAutofit/>
          </a:bodyPr>
          <a:lstStyle/>
          <a:p>
            <a:pPr algn="l"/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耶和華祝福滿滿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祂的慈愛無變換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耶和華賜福保護與看顧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互咱無艱苦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導咱息佇安靜溪水邊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滿心歡喜感謝謳咾無停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美麗歌聲透天庭</a:t>
            </a:r>
            <a: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 smtClean="0">
                <a:latin typeface="DFKai-SB" pitchFamily="65" charset="-120"/>
                <a:ea typeface="DFKai-SB" pitchFamily="65" charset="-120"/>
              </a:rPr>
            </a:b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5867400"/>
            <a:ext cx="4114800" cy="599941"/>
          </a:xfrm>
        </p:spPr>
        <p:txBody>
          <a:bodyPr/>
          <a:lstStyle/>
          <a:p>
            <a:pPr algn="r"/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2/4)</a:t>
            </a:r>
            <a:endParaRPr lang="en-US" sz="20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893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924800" cy="5638800"/>
          </a:xfrm>
          <a:solidFill>
            <a:srgbClr val="0070C0">
              <a:alpha val="50000"/>
            </a:srgbClr>
          </a:solidFill>
        </p:spPr>
        <p:txBody>
          <a:bodyPr>
            <a:noAutofit/>
          </a:bodyPr>
          <a:lstStyle/>
          <a:p>
            <a:pPr algn="l"/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導咱息佇安靜溪水邊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祂互咱儆醒擱蠃過黑暗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保守咱一生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</a:t>
            </a: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和華是疼 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佇困境中祂保守帶領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主為咱擺設豊盛的恩典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永遠也攏無改變</a:t>
            </a:r>
            <a: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 smtClean="0">
                <a:latin typeface="DFKai-SB" pitchFamily="65" charset="-120"/>
                <a:ea typeface="DFKai-SB" pitchFamily="65" charset="-120"/>
              </a:rPr>
            </a:b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5867400"/>
            <a:ext cx="4114800" cy="599941"/>
          </a:xfrm>
        </p:spPr>
        <p:txBody>
          <a:bodyPr/>
          <a:lstStyle/>
          <a:p>
            <a:pPr algn="r"/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3/4</a:t>
            </a:r>
            <a:r>
              <a:rPr lang="en-US" altLang="zh-TW" sz="2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sz="20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973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924800" cy="5638800"/>
          </a:xfrm>
          <a:solidFill>
            <a:srgbClr val="0070C0">
              <a:alpha val="50000"/>
            </a:srgbClr>
          </a:solidFill>
        </p:spPr>
        <p:txBody>
          <a:bodyPr>
            <a:noAutofit/>
          </a:bodyPr>
          <a:lstStyle/>
          <a:p>
            <a:pPr algn="l"/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耶和華祝福滿滿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祂的慈愛無變換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耶和華賜福保護與看顧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互咱無艱苦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導咱息佇安靜溪水邊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滿心歡喜感謝謳咾無停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美麗歌聲透天庭</a:t>
            </a:r>
            <a: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4800" dirty="0" smtClean="0">
                <a:latin typeface="DFKai-SB" pitchFamily="65" charset="-120"/>
                <a:ea typeface="DFKai-SB" pitchFamily="65" charset="-120"/>
              </a:rPr>
            </a:b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5867400"/>
            <a:ext cx="4114800" cy="599941"/>
          </a:xfrm>
        </p:spPr>
        <p:txBody>
          <a:bodyPr/>
          <a:lstStyle/>
          <a:p>
            <a:pPr algn="r"/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耶和華是疼</a:t>
            </a:r>
            <a:r>
              <a:rPr lang="en-US" altLang="zh-TW" sz="200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4/4</a:t>
            </a:r>
            <a:r>
              <a:rPr lang="en-US" altLang="zh-TW" sz="200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sz="20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765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42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 北區査經班 獻詩     </vt:lpstr>
      <vt:lpstr>    耶和華是疼 導咱息佇安靜溪水邊 祂互咱儆醒擱蠃過黑暗 保守咱一生 耶和華是疼  佇困境中祂保守帶領 主為咱擺設豊盛的恩典 永遠也攏無改變     </vt:lpstr>
      <vt:lpstr>    耶和華祝福滿滿 祂的慈愛無變換 耶和華賜福保護與看顧 互咱無艱苦 耶和華是疼 導咱息佇安靜溪水邊 滿心歡喜感謝謳咾無停 美麗歌聲透天庭     </vt:lpstr>
      <vt:lpstr>    耶和華是疼 導咱息佇安靜溪水邊 祂互咱儆醒擱蠃過黑暗 保守咱一生 耶和華是疼  佇困境中祂保守帶領 主為咱擺設豊盛的恩典 永遠也攏無改變     </vt:lpstr>
      <vt:lpstr>    耶和華祝福滿滿 祂的慈愛無變換 耶和華賜福保護與看顧 互咱無艱苦 耶和華是疼 導咱息佇安靜溪水邊 滿心歡喜感謝謳咾無停 美麗歌聲透天庭  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耶和華是疼 導咱息佇安靜渓水邊 祂使咱警醒擱蠃過黑暗 保守咱一生 耶和華是的疼  佇困境中祂保守帶領 主為咱擺設豊盛的恩典 永遠也攏無改變</dc:title>
  <dc:creator>Tai</dc:creator>
  <cp:lastModifiedBy>Tai</cp:lastModifiedBy>
  <cp:revision>26</cp:revision>
  <dcterms:created xsi:type="dcterms:W3CDTF">2011-12-05T01:54:44Z</dcterms:created>
  <dcterms:modified xsi:type="dcterms:W3CDTF">2013-08-14T14:34:31Z</dcterms:modified>
</cp:coreProperties>
</file>