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481" r:id="rId1"/>
    <p:sldMasterId id="2147501493" r:id="rId2"/>
  </p:sldMasterIdLst>
  <p:notesMasterIdLst>
    <p:notesMasterId r:id="rId8"/>
  </p:notesMasterIdLst>
  <p:handoutMasterIdLst>
    <p:handoutMasterId r:id="rId9"/>
  </p:handoutMasterIdLst>
  <p:sldIdLst>
    <p:sldId id="4367" r:id="rId3"/>
    <p:sldId id="4368" r:id="rId4"/>
    <p:sldId id="4369" r:id="rId5"/>
    <p:sldId id="4370" r:id="rId6"/>
    <p:sldId id="4371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  <a:srgbClr val="000008"/>
    <a:srgbClr val="030537"/>
    <a:srgbClr val="060309"/>
    <a:srgbClr val="002A7E"/>
    <a:srgbClr val="0000CC"/>
    <a:srgbClr val="FFFF00"/>
    <a:srgbClr val="663300"/>
    <a:srgbClr val="002F8E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2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5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6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4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3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9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1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0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7C63-FFA2-4317-96C3-1C2D132841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5962-ECA0-4999-A7F6-24A56CED39B8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5E0-8F22-4C9E-97DE-E4CD5F8864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7150-F5BC-4AB9-86E7-E9B16E6F4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1C5E0-8F22-4C9E-97DE-E4CD5F88641F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67150-F5BC-4AB9-86E7-E9B16E6F4F1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927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482" r:id="rId1"/>
    <p:sldLayoutId id="2147501483" r:id="rId2"/>
    <p:sldLayoutId id="2147501484" r:id="rId3"/>
    <p:sldLayoutId id="2147501485" r:id="rId4"/>
    <p:sldLayoutId id="2147501486" r:id="rId5"/>
    <p:sldLayoutId id="2147501487" r:id="rId6"/>
    <p:sldLayoutId id="2147501488" r:id="rId7"/>
    <p:sldLayoutId id="2147501489" r:id="rId8"/>
    <p:sldLayoutId id="2147501490" r:id="rId9"/>
    <p:sldLayoutId id="2147501491" r:id="rId10"/>
    <p:sldLayoutId id="21475014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1E7C63-FFA2-4317-96C3-1C2D13284110}" type="datetimeFigureOut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9/21/2013</a:t>
            </a:fld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E05962-ECA0-4999-A7F6-24A56CED39B8}" type="slidenum">
              <a:rPr kumimoji="0"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white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6189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494" r:id="rId1"/>
    <p:sldLayoutId id="2147501495" r:id="rId2"/>
    <p:sldLayoutId id="2147501496" r:id="rId3"/>
    <p:sldLayoutId id="2147501497" r:id="rId4"/>
    <p:sldLayoutId id="2147501498" r:id="rId5"/>
    <p:sldLayoutId id="2147501499" r:id="rId6"/>
    <p:sldLayoutId id="2147501500" r:id="rId7"/>
    <p:sldLayoutId id="2147501501" r:id="rId8"/>
    <p:sldLayoutId id="2147501502" r:id="rId9"/>
    <p:sldLayoutId id="2147501503" r:id="rId10"/>
    <p:sldLayoutId id="21475015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7899400" cy="16764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  <a:endParaRPr lang="zh-TW" alt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838200"/>
            <a:ext cx="7910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耶和華是我牧</a:t>
            </a:r>
            <a:r>
              <a:rPr kumimoji="0" lang="zh-TW" altLang="en-US" sz="54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者</a:t>
            </a:r>
            <a:endParaRPr kumimoji="0" lang="en-US" sz="54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10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248400"/>
            <a:ext cx="941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1/4</a:t>
            </a:r>
            <a:endParaRPr kumimoji="0" lang="en-US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91600" cy="2209800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36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3600" dirty="0" smtClean="0">
                <a:latin typeface="DFKai-SB" pitchFamily="65" charset="-120"/>
                <a:ea typeface="DFKai-SB" pitchFamily="65" charset="-120"/>
              </a:rPr>
              <a:t>Ah---</a:t>
            </a:r>
            <a:r>
              <a:rPr lang="zh-TW" altLang="en-US" sz="4900" dirty="0" smtClean="0"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4900" dirty="0">
                <a:latin typeface="DFKai-SB" pitchFamily="65" charset="-120"/>
                <a:ea typeface="DFKai-SB" pitchFamily="65" charset="-120"/>
              </a:rPr>
              <a:t>和華是</a:t>
            </a:r>
            <a:r>
              <a:rPr lang="zh-TW" altLang="en-US" sz="4900" dirty="0" smtClean="0">
                <a:latin typeface="DFKai-SB" pitchFamily="65" charset="-120"/>
                <a:ea typeface="DFKai-SB" pitchFamily="65" charset="-120"/>
              </a:rPr>
              <a:t>我的牧者</a:t>
            </a:r>
            <a:r>
              <a:rPr lang="en-US" altLang="zh-TW" sz="49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9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900" dirty="0">
                <a:latin typeface="DFKai-SB" pitchFamily="65" charset="-120"/>
                <a:ea typeface="DFKai-SB" pitchFamily="65" charset="-120"/>
              </a:rPr>
              <a:t>無欠</a:t>
            </a:r>
            <a:r>
              <a:rPr lang="zh-TW" altLang="en-US" sz="4900" dirty="0" smtClean="0">
                <a:latin typeface="DFKai-SB" pitchFamily="65" charset="-120"/>
                <a:ea typeface="DFKai-SB" pitchFamily="65" charset="-120"/>
              </a:rPr>
              <a:t>缺</a:t>
            </a:r>
            <a:r>
              <a:rPr lang="zh-TW" altLang="en-US" sz="4900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latin typeface="DFKai-SB" pitchFamily="65" charset="-120"/>
                <a:ea typeface="DFKai-SB" pitchFamily="65" charset="-120"/>
              </a:rPr>
              <a:t>祂互我倒佇青翠的草</a:t>
            </a:r>
            <a:r>
              <a:rPr lang="zh-TW" altLang="en-US" sz="4900" dirty="0" smtClean="0">
                <a:latin typeface="DFKai-SB" pitchFamily="65" charset="-120"/>
                <a:ea typeface="DFKai-SB" pitchFamily="65" charset="-120"/>
              </a:rPr>
              <a:t>埔</a:t>
            </a:r>
            <a:r>
              <a:rPr lang="en-US" altLang="zh-TW" sz="49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en-US" altLang="zh-TW" sz="36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36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latin typeface="DFKai-SB" pitchFamily="65" charset="-120"/>
                <a:ea typeface="DFKai-SB" pitchFamily="65" charset="-120"/>
              </a:rPr>
              <a:t>導</a:t>
            </a:r>
            <a:r>
              <a:rPr lang="zh-TW" altLang="en-US" sz="4900" dirty="0">
                <a:latin typeface="DFKai-SB" pitchFamily="65" charset="-120"/>
                <a:ea typeface="DFKai-SB" pitchFamily="65" charset="-120"/>
              </a:rPr>
              <a:t>我佇安靜的水邊</a:t>
            </a:r>
            <a:r>
              <a:rPr lang="zh-TW" altLang="en-US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7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248400"/>
            <a:ext cx="941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2</a:t>
            </a:r>
            <a:r>
              <a:rPr kumimoji="0"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/4</a:t>
            </a:r>
            <a:endParaRPr kumimoji="0" lang="en-US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858250" cy="3810000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互我的靈魂精英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為著祂的名導我行義的路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30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雖然行過</a:t>
            </a: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死蔭的山谷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也不驚災害</a:t>
            </a:r>
            <a:b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因為祢及我佇啲</a:t>
            </a:r>
            <a: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8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248400"/>
            <a:ext cx="941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3/4</a:t>
            </a:r>
            <a:endParaRPr kumimoji="0" lang="en-US" sz="2000" dirty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200401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162800" cy="411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祢的槌</a:t>
            </a:r>
            <a:r>
              <a:rPr lang="en-US" altLang="zh-TW" sz="6000" dirty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祢的</a:t>
            </a:r>
            <a:r>
              <a:rPr lang="zh-TW" altLang="en-US" sz="6000" dirty="0" smtClean="0">
                <a:latin typeface="DFKai-SB" pitchFamily="65" charset="-120"/>
                <a:ea typeface="DFKai-SB" pitchFamily="65" charset="-120"/>
              </a:rPr>
              <a:t>拐安慰我</a:t>
            </a: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6000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佇我對敵的面前</a:t>
            </a:r>
            <a:br>
              <a:rPr lang="zh-TW" altLang="en-US" sz="6000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祢給我排設筵席</a:t>
            </a:r>
            <a:br>
              <a:rPr lang="zh-TW" altLang="en-US" sz="6000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祢用油抺我的頭殻</a:t>
            </a:r>
            <a:br>
              <a:rPr lang="zh-TW" altLang="en-US" sz="6000" dirty="0"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>
                <a:latin typeface="DFKai-SB" pitchFamily="65" charset="-120"/>
                <a:ea typeface="DFKai-SB" pitchFamily="65" charset="-120"/>
              </a:rPr>
              <a:t>我的杯滿出來</a:t>
            </a:r>
            <a: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248400"/>
            <a:ext cx="941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4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/4</a:t>
            </a:r>
            <a:endParaRPr kumimoji="0" lang="en-US" sz="2000" dirty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5200"/>
            <a:ext cx="50292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70" y="228600"/>
            <a:ext cx="8368430" cy="44196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5300" smtClean="0">
                <a:latin typeface="DFKai-SB" pitchFamily="65" charset="-120"/>
                <a:ea typeface="DFKai-SB" pitchFamily="65" charset="-120"/>
              </a:rPr>
              <a:t>恩</a:t>
            </a:r>
            <a:r>
              <a:rPr lang="ja-JP" altLang="en-US" sz="5300" dirty="0">
                <a:latin typeface="DFKai-SB" pitchFamily="65" charset="-120"/>
                <a:ea typeface="DFKai-SB" pitchFamily="65" charset="-120"/>
              </a:rPr>
              <a:t>典及慈悲的確隨我到ー世人</a:t>
            </a:r>
            <a:br>
              <a:rPr lang="ja-JP" altLang="en-US" sz="5300" dirty="0">
                <a:latin typeface="DFKai-SB" pitchFamily="65" charset="-120"/>
                <a:ea typeface="DFKai-SB" pitchFamily="65" charset="-120"/>
              </a:rPr>
            </a:br>
            <a:r>
              <a:rPr lang="ja-JP" altLang="en-US" sz="5300" dirty="0">
                <a:latin typeface="DFKai-SB" pitchFamily="65" charset="-120"/>
                <a:ea typeface="DFKai-SB" pitchFamily="65" charset="-120"/>
              </a:rPr>
              <a:t>我欲永遠徛起佇耶和華的厝</a:t>
            </a:r>
            <a:br>
              <a:rPr lang="ja-JP" altLang="en-US" sz="5300" dirty="0">
                <a:latin typeface="DFKai-SB" pitchFamily="65" charset="-120"/>
                <a:ea typeface="DFKai-SB" pitchFamily="65" charset="-120"/>
              </a:rPr>
            </a:br>
            <a:r>
              <a:rPr lang="ja-JP" altLang="en-US" sz="5300" dirty="0">
                <a:latin typeface="DFKai-SB" pitchFamily="65" charset="-120"/>
                <a:ea typeface="DFKai-SB" pitchFamily="65" charset="-120"/>
              </a:rPr>
              <a:t>我欲永遠徛起佇耶和華的厝</a:t>
            </a:r>
            <a:br>
              <a:rPr lang="ja-JP" altLang="en-US" sz="5300" dirty="0">
                <a:latin typeface="DFKai-SB" pitchFamily="65" charset="-120"/>
                <a:ea typeface="DFKai-SB" pitchFamily="65" charset="-120"/>
              </a:rPr>
            </a:br>
            <a:r>
              <a:rPr lang="ja-JP" altLang="en-US" sz="5300" dirty="0">
                <a:latin typeface="DFKai-SB" pitchFamily="65" charset="-120"/>
                <a:ea typeface="DFKai-SB" pitchFamily="65" charset="-120"/>
              </a:rPr>
              <a:t>耶和華的厝</a:t>
            </a:r>
            <a: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ja-JP" altLang="en-US" sz="5300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我欲永遠徛起佇耶和華的厝</a:t>
            </a:r>
            <a:br>
              <a:rPr lang="ja-JP" altLang="en-US" sz="5300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</a:br>
            <a:r>
              <a:rPr lang="ja-JP" altLang="en-US" sz="5300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耶和華的厝</a:t>
            </a:r>
            <a:endParaRPr lang="zh-TW" alt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8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31439</TotalTime>
  <Words>31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2_Office Theme</vt:lpstr>
      <vt:lpstr>聖歌隊 獻詩</vt:lpstr>
      <vt:lpstr> Ah---耶和華是我的牧者,我無欠缺 祂互我倒佇青翠的草埔, 導我佇安靜的水邊  </vt:lpstr>
      <vt:lpstr>  祂互我的靈魂精英 為著祂的名導我行義的路 我雖然行過死蔭的山谷 也不驚災害 因為祢及我佇啲  </vt:lpstr>
      <vt:lpstr>  祢的槌,祢的拐安慰我 佇我對敵的面前 祢給我排設筵席 祢用油抺我的頭殻 我的杯滿出來  </vt:lpstr>
      <vt:lpstr>恩典及慈悲的確隨我到ー世人 我欲永遠徛起佇耶和華的厝 我欲永遠徛起佇耶和華的厝 耶和華的厝 我欲永遠徛起佇耶和華的厝 耶和華的厝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3526</cp:revision>
  <dcterms:created xsi:type="dcterms:W3CDTF">2005-02-27T07:43:32Z</dcterms:created>
  <dcterms:modified xsi:type="dcterms:W3CDTF">2013-09-21T16:31:55Z</dcterms:modified>
</cp:coreProperties>
</file>