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01553" r:id="rId1"/>
  </p:sldMasterIdLst>
  <p:notesMasterIdLst>
    <p:notesMasterId r:id="rId7"/>
  </p:notesMasterIdLst>
  <p:handoutMasterIdLst>
    <p:handoutMasterId r:id="rId8"/>
  </p:handoutMasterIdLst>
  <p:sldIdLst>
    <p:sldId id="4385" r:id="rId2"/>
    <p:sldId id="4386" r:id="rId3"/>
    <p:sldId id="4387" r:id="rId4"/>
    <p:sldId id="4388" r:id="rId5"/>
    <p:sldId id="4389" r:id="rId6"/>
  </p:sldIdLst>
  <p:sldSz cx="9144000" cy="6858000" type="screen4x3"/>
  <p:notesSz cx="7077075" cy="9051925"/>
  <p:kinsoku lang="zh-CN" invalStChars="!),.:;?]}、。—ˇ¨〃々～‖…’”〕〉》」』〗】∶！＂＇），．：；？］｀｜｝·" invalEndChars="([{‘“〔〈《「『〖【（［｛．·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5pPr>
    <a:lvl6pPr marL="2286000" algn="l" defTabSz="914400" rtl="0" eaLnBrk="1" latinLnBrk="0" hangingPunct="1"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6pPr>
    <a:lvl7pPr marL="2743200" algn="l" defTabSz="914400" rtl="0" eaLnBrk="1" latinLnBrk="0" hangingPunct="1"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7pPr>
    <a:lvl8pPr marL="3200400" algn="l" defTabSz="914400" rtl="0" eaLnBrk="1" latinLnBrk="0" hangingPunct="1"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8pPr>
    <a:lvl9pPr marL="3657600" algn="l" defTabSz="914400" rtl="0" eaLnBrk="1" latinLnBrk="0" hangingPunct="1"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714"/>
    <a:srgbClr val="000008"/>
    <a:srgbClr val="030537"/>
    <a:srgbClr val="060309"/>
    <a:srgbClr val="002A7E"/>
    <a:srgbClr val="0000CC"/>
    <a:srgbClr val="FFFF00"/>
    <a:srgbClr val="663300"/>
    <a:srgbClr val="002F8E"/>
    <a:srgbClr val="0003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142" autoAdjust="0"/>
    <p:restoredTop sz="86290" autoAdjust="0"/>
  </p:normalViewPr>
  <p:slideViewPr>
    <p:cSldViewPr>
      <p:cViewPr>
        <p:scale>
          <a:sx n="50" d="100"/>
          <a:sy n="50" d="100"/>
        </p:scale>
        <p:origin x="-1722" y="-378"/>
      </p:cViewPr>
      <p:guideLst>
        <p:guide orient="horz" pos="2069"/>
        <p:guide pos="2880"/>
      </p:guideLst>
    </p:cSldViewPr>
  </p:slideViewPr>
  <p:outlineViewPr>
    <p:cViewPr>
      <p:scale>
        <a:sx n="25" d="100"/>
        <a:sy n="25" d="100"/>
      </p:scale>
      <p:origin x="0" y="111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968" y="-96"/>
      </p:cViewPr>
      <p:guideLst>
        <p:guide orient="horz" pos="2851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3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5463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t" anchorCtr="0" compatLnSpc="1">
            <a:prstTxWarp prst="textNoShape">
              <a:avLst/>
            </a:prstTxWarp>
          </a:bodyPr>
          <a:lstStyle>
            <a:lvl1pPr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23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1613" y="0"/>
            <a:ext cx="3065462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t" anchorCtr="0" compatLnSpc="1">
            <a:prstTxWarp prst="textNoShape">
              <a:avLst/>
            </a:prstTxWarp>
          </a:bodyPr>
          <a:lstStyle>
            <a:lvl1pPr algn="r"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23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99488"/>
            <a:ext cx="3065463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b" anchorCtr="0" compatLnSpc="1">
            <a:prstTxWarp prst="textNoShape">
              <a:avLst/>
            </a:prstTxWarp>
          </a:bodyPr>
          <a:lstStyle>
            <a:lvl1pPr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23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1613" y="8599488"/>
            <a:ext cx="3065462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b" anchorCtr="0" compatLnSpc="1">
            <a:prstTxWarp prst="textNoShape">
              <a:avLst/>
            </a:prstTxWarp>
          </a:bodyPr>
          <a:lstStyle>
            <a:lvl1pPr algn="r"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fld id="{34A080B2-50C1-4096-AC15-B271E4C989F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984211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5463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t" anchorCtr="0" compatLnSpc="1">
            <a:prstTxWarp prst="textNoShape">
              <a:avLst/>
            </a:prstTxWarp>
          </a:bodyPr>
          <a:lstStyle>
            <a:lvl1pPr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1613" y="0"/>
            <a:ext cx="3065462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t" anchorCtr="0" compatLnSpc="1">
            <a:prstTxWarp prst="textNoShape">
              <a:avLst/>
            </a:prstTxWarp>
          </a:bodyPr>
          <a:lstStyle>
            <a:lvl1pPr algn="r"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71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74763" y="677863"/>
            <a:ext cx="4529137" cy="33956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563" y="4298950"/>
            <a:ext cx="5187950" cy="407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99488"/>
            <a:ext cx="3065463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b" anchorCtr="0" compatLnSpc="1">
            <a:prstTxWarp prst="textNoShape">
              <a:avLst/>
            </a:prstTxWarp>
          </a:bodyPr>
          <a:lstStyle>
            <a:lvl1pPr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1613" y="8599488"/>
            <a:ext cx="3065462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b" anchorCtr="0" compatLnSpc="1">
            <a:prstTxWarp prst="textNoShape">
              <a:avLst/>
            </a:prstTxWarp>
          </a:bodyPr>
          <a:lstStyle>
            <a:lvl1pPr algn="r"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fld id="{11743F91-4E02-475F-8708-50C1A7004BE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958274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5040-C8D4-4A60-A87F-204416C91B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9620B-1917-4843-8C88-64F5128CF0B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2717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5040-C8D4-4A60-A87F-204416C91B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9620B-1917-4843-8C88-64F5128CF0B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6143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5040-C8D4-4A60-A87F-204416C91B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9620B-1917-4843-8C88-64F5128CF0B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285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5040-C8D4-4A60-A87F-204416C91B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9620B-1917-4843-8C88-64F5128CF0B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7085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5040-C8D4-4A60-A87F-204416C91B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9620B-1917-4843-8C88-64F5128CF0B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653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5040-C8D4-4A60-A87F-204416C91B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9620B-1917-4843-8C88-64F5128CF0B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078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5040-C8D4-4A60-A87F-204416C91B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9620B-1917-4843-8C88-64F5128CF0B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380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5040-C8D4-4A60-A87F-204416C91B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9620B-1917-4843-8C88-64F5128CF0B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854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5040-C8D4-4A60-A87F-204416C91B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9620B-1917-4843-8C88-64F5128CF0B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537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5040-C8D4-4A60-A87F-204416C91B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9620B-1917-4843-8C88-64F5128CF0B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196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5040-C8D4-4A60-A87F-204416C91B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9620B-1917-4843-8C88-64F5128CF0B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80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BC45040-C8D4-4A60-A87F-204416C91B58}" type="datetimeFigureOut">
              <a:rPr kumimoji="0"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9/21/2013</a:t>
            </a:fld>
            <a:endParaRPr kumimoji="0" lang="en-US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lang="en-US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9029620B-1917-4843-8C88-64F5128CF0BD}" type="slidenum">
              <a:rPr kumimoji="0"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0" lang="en-US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187125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501554" r:id="rId1"/>
    <p:sldLayoutId id="2147501555" r:id="rId2"/>
    <p:sldLayoutId id="2147501556" r:id="rId3"/>
    <p:sldLayoutId id="2147501557" r:id="rId4"/>
    <p:sldLayoutId id="2147501558" r:id="rId5"/>
    <p:sldLayoutId id="2147501559" r:id="rId6"/>
    <p:sldLayoutId id="2147501560" r:id="rId7"/>
    <p:sldLayoutId id="2147501561" r:id="rId8"/>
    <p:sldLayoutId id="2147501562" r:id="rId9"/>
    <p:sldLayoutId id="2147501563" r:id="rId10"/>
    <p:sldLayoutId id="214750156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6755" y="990600"/>
            <a:ext cx="4617245" cy="1470025"/>
          </a:xfrm>
        </p:spPr>
        <p:txBody>
          <a:bodyPr>
            <a:normAutofit/>
          </a:bodyPr>
          <a:lstStyle/>
          <a:p>
            <a:r>
              <a:rPr lang="zh-TW" altLang="en-US" sz="5400" dirty="0" smtClean="0">
                <a:solidFill>
                  <a:srgbClr val="002060"/>
                </a:solidFill>
                <a:latin typeface="DFKai-SB" pitchFamily="65" charset="-120"/>
                <a:ea typeface="DFKai-SB" pitchFamily="65" charset="-120"/>
              </a:rPr>
              <a:t>我欲舉目向山</a:t>
            </a:r>
            <a:endParaRPr lang="en-US" sz="5400" dirty="0">
              <a:solidFill>
                <a:srgbClr val="00206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64855" y="3428999"/>
            <a:ext cx="4579145" cy="685800"/>
          </a:xfrm>
        </p:spPr>
        <p:txBody>
          <a:bodyPr/>
          <a:lstStyle/>
          <a:p>
            <a:r>
              <a:rPr lang="zh-TW" altLang="en-US" dirty="0" smtClean="0">
                <a:solidFill>
                  <a:srgbClr val="002060"/>
                </a:solidFill>
                <a:latin typeface="DFKai-SB" pitchFamily="65" charset="-120"/>
                <a:ea typeface="DFKai-SB" pitchFamily="65" charset="-120"/>
              </a:rPr>
              <a:t>聖歌隊 獻詩</a:t>
            </a:r>
            <a:endParaRPr lang="en-US" dirty="0">
              <a:solidFill>
                <a:srgbClr val="002060"/>
              </a:solidFill>
              <a:latin typeface="DFKai-SB" pitchFamily="65" charset="-120"/>
              <a:ea typeface="DFKai-SB" pitchFamily="65" charset="-12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4564856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4144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66917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83876" y="6019800"/>
            <a:ext cx="3733800" cy="685800"/>
          </a:xfrm>
          <a:solidFill>
            <a:srgbClr val="0070C0">
              <a:alpha val="36000"/>
            </a:srgb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我欲舉目向山</a:t>
            </a:r>
            <a:r>
              <a:rPr lang="en-US" altLang="zh-TW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(1/4)</a:t>
            </a:r>
            <a:endParaRPr lang="en-US" sz="28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57200"/>
            <a:ext cx="9166918" cy="5105400"/>
          </a:xfrm>
          <a:solidFill>
            <a:srgbClr val="0070C0">
              <a:alpha val="36000"/>
            </a:srgb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zh-TW" altLang="en-US" sz="4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我欲舉目向</a:t>
            </a:r>
            <a:r>
              <a:rPr lang="zh-TW" altLang="en-US" sz="4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山</a:t>
            </a:r>
            <a:r>
              <a:rPr lang="en-US" altLang="zh-TW" sz="4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4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我</a:t>
            </a:r>
            <a:r>
              <a:rPr lang="zh-TW" altLang="en-US" sz="4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欲舉目向山</a:t>
            </a:r>
            <a:endParaRPr lang="en-US" altLang="zh-TW" sz="48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4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我的幫助對叨落來</a:t>
            </a:r>
            <a:r>
              <a:rPr lang="en-US" altLang="zh-TW" sz="4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,</a:t>
            </a:r>
            <a:endParaRPr lang="zh-TW" altLang="en-US" sz="48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4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我的幫助對叨落來</a:t>
            </a:r>
            <a:r>
              <a:rPr lang="en-US" altLang="zh-TW" sz="4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,</a:t>
            </a:r>
            <a:endParaRPr lang="zh-TW" altLang="en-US" sz="48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4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我的幫助對創造天地的耶和華來</a:t>
            </a:r>
            <a:r>
              <a:rPr lang="en-US" altLang="zh-TW" sz="4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,</a:t>
            </a:r>
            <a:endParaRPr lang="zh-TW" altLang="en-US" sz="48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4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祂無欲互你的腳搖泏</a:t>
            </a:r>
            <a:r>
              <a:rPr lang="en-US" altLang="zh-TW" sz="4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,</a:t>
            </a:r>
            <a:endParaRPr lang="zh-TW" altLang="en-US" sz="48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4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保守你者的確無盹眠</a:t>
            </a:r>
            <a:r>
              <a:rPr lang="en-US" altLang="zh-TW" sz="4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05335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66917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83876" y="6019800"/>
            <a:ext cx="3733800" cy="685800"/>
          </a:xfrm>
          <a:solidFill>
            <a:srgbClr val="0070C0">
              <a:alpha val="36000"/>
            </a:srgb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我欲舉目向山</a:t>
            </a:r>
            <a:r>
              <a:rPr lang="en-US" altLang="zh-TW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(2/4)</a:t>
            </a:r>
            <a:endParaRPr lang="en-US" sz="28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2" y="609600"/>
            <a:ext cx="9166918" cy="4495800"/>
          </a:xfrm>
          <a:solidFill>
            <a:srgbClr val="0070C0">
              <a:alpha val="36000"/>
            </a:srgb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zh-TW" altLang="en-US" sz="4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看啊，保守你的的耶和華</a:t>
            </a:r>
            <a:endParaRPr lang="en-US" altLang="zh-TW" sz="48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4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也無盹眠無睏去。</a:t>
            </a:r>
          </a:p>
          <a:p>
            <a:r>
              <a:rPr lang="zh-TW" altLang="en-US" sz="4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耶和華佇你的正旁做你的蔭影</a:t>
            </a:r>
            <a:r>
              <a:rPr lang="en-US" altLang="zh-TW" sz="4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,</a:t>
            </a:r>
            <a:endParaRPr lang="zh-TW" altLang="en-US" sz="48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4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日時太陽無傷你</a:t>
            </a:r>
            <a:r>
              <a:rPr lang="en-US" altLang="zh-TW" sz="4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,</a:t>
            </a:r>
          </a:p>
          <a:p>
            <a:r>
              <a:rPr lang="zh-TW" altLang="en-US" sz="4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暝時月娘也無害你。</a:t>
            </a:r>
          </a:p>
        </p:txBody>
      </p:sp>
    </p:spTree>
    <p:extLst>
      <p:ext uri="{BB962C8B-B14F-4D97-AF65-F5344CB8AC3E}">
        <p14:creationId xmlns:p14="http://schemas.microsoft.com/office/powerpoint/2010/main" val="356397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5240"/>
            <a:ext cx="9189835" cy="68732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83876" y="6019800"/>
            <a:ext cx="3733800" cy="685800"/>
          </a:xfr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我欲舉目向山</a:t>
            </a:r>
            <a:r>
              <a:rPr lang="en-US" altLang="zh-TW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(3/4)</a:t>
            </a:r>
            <a:endParaRPr lang="en-US" sz="28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2" y="609600"/>
            <a:ext cx="9166918" cy="5181600"/>
          </a:xfrm>
          <a:noFill/>
        </p:spPr>
        <p:txBody>
          <a:bodyPr>
            <a:noAutofit/>
          </a:bodyPr>
          <a:lstStyle/>
          <a:p>
            <a:r>
              <a:rPr lang="zh-TW" altLang="en-US" sz="4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耶和華欲保守你，</a:t>
            </a:r>
          </a:p>
          <a:p>
            <a:r>
              <a:rPr lang="zh-TW" altLang="en-US" sz="4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免受一切的災害；</a:t>
            </a:r>
          </a:p>
          <a:p>
            <a:r>
              <a:rPr lang="zh-TW" altLang="en-US" sz="4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祂欲保守</a:t>
            </a:r>
            <a:r>
              <a:rPr lang="zh-TW" altLang="en-US" sz="4800" dirty="0" smtClean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你</a:t>
            </a:r>
            <a:r>
              <a:rPr lang="zh-TW" altLang="en-US" sz="4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的生命。</a:t>
            </a:r>
          </a:p>
          <a:p>
            <a:r>
              <a:rPr lang="zh-TW" altLang="en-US" sz="4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祂欲保守你的生命。</a:t>
            </a:r>
          </a:p>
          <a:p>
            <a:r>
              <a:rPr lang="zh-TW" altLang="en-US" sz="4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你出你入，耶和華欲保守你，</a:t>
            </a:r>
          </a:p>
          <a:p>
            <a:r>
              <a:rPr lang="zh-TW" altLang="en-US" sz="4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對此時直到永永遠遠。</a:t>
            </a:r>
          </a:p>
        </p:txBody>
      </p:sp>
    </p:spTree>
    <p:extLst>
      <p:ext uri="{BB962C8B-B14F-4D97-AF65-F5344CB8AC3E}">
        <p14:creationId xmlns:p14="http://schemas.microsoft.com/office/powerpoint/2010/main" val="198986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5240"/>
            <a:ext cx="9189835" cy="68732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83876" y="6019800"/>
            <a:ext cx="3733800" cy="685800"/>
          </a:xfr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我欲舉目向山</a:t>
            </a:r>
            <a:r>
              <a:rPr lang="en-US" altLang="zh-TW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(4/4)</a:t>
            </a:r>
            <a:endParaRPr lang="en-US" sz="28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2" y="609600"/>
            <a:ext cx="9166918" cy="5257800"/>
          </a:xfrm>
          <a:noFill/>
        </p:spPr>
        <p:txBody>
          <a:bodyPr>
            <a:noAutofit/>
          </a:bodyPr>
          <a:lstStyle/>
          <a:p>
            <a:r>
              <a:rPr lang="zh-TW" altLang="en-US" sz="4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耶和華欲保守你，</a:t>
            </a:r>
          </a:p>
          <a:p>
            <a:r>
              <a:rPr lang="zh-TW" altLang="en-US" sz="4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免受一切的災害；</a:t>
            </a:r>
          </a:p>
          <a:p>
            <a:r>
              <a:rPr lang="zh-TW" altLang="en-US" sz="4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祂欲保守</a:t>
            </a:r>
            <a:r>
              <a:rPr lang="zh-TW" altLang="en-US" sz="4800" dirty="0" smtClean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你</a:t>
            </a:r>
            <a:r>
              <a:rPr lang="zh-TW" altLang="en-US" sz="4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的生命。</a:t>
            </a:r>
          </a:p>
          <a:p>
            <a:r>
              <a:rPr lang="zh-TW" altLang="en-US" sz="4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祂欲保守你的生命。</a:t>
            </a:r>
          </a:p>
          <a:p>
            <a:r>
              <a:rPr lang="zh-TW" altLang="en-US" sz="4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你出你入，耶和華欲保守你，</a:t>
            </a:r>
          </a:p>
          <a:p>
            <a:r>
              <a:rPr lang="zh-TW" altLang="en-US" sz="4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對此時到永永遠遠。</a:t>
            </a:r>
          </a:p>
        </p:txBody>
      </p:sp>
    </p:spTree>
    <p:extLst>
      <p:ext uri="{BB962C8B-B14F-4D97-AF65-F5344CB8AC3E}">
        <p14:creationId xmlns:p14="http://schemas.microsoft.com/office/powerpoint/2010/main" val="3497926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Designs\Lock And Key.pot</Template>
  <TotalTime>31549</TotalTime>
  <Words>276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3_Office Theme</vt:lpstr>
      <vt:lpstr>我欲舉目向山</vt:lpstr>
      <vt:lpstr>我欲舉目向山(1/4)</vt:lpstr>
      <vt:lpstr>我欲舉目向山(2/4)</vt:lpstr>
      <vt:lpstr>我欲舉目向山(3/4)</vt:lpstr>
      <vt:lpstr>我欲舉目向山(4/4)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08/22/2010 FPCOC Sunday Worship</dc:title>
  <dc:creator>tai</dc:creator>
  <cp:lastModifiedBy>Jonathan</cp:lastModifiedBy>
  <cp:revision>3538</cp:revision>
  <dcterms:created xsi:type="dcterms:W3CDTF">2005-02-27T07:43:32Z</dcterms:created>
  <dcterms:modified xsi:type="dcterms:W3CDTF">2013-09-21T16:32:56Z</dcterms:modified>
</cp:coreProperties>
</file>