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1553" r:id="rId1"/>
  </p:sldMasterIdLst>
  <p:notesMasterIdLst>
    <p:notesMasterId r:id="rId7"/>
  </p:notesMasterIdLst>
  <p:handoutMasterIdLst>
    <p:handoutMasterId r:id="rId8"/>
  </p:handoutMasterIdLst>
  <p:sldIdLst>
    <p:sldId id="4385" r:id="rId2"/>
    <p:sldId id="4386" r:id="rId3"/>
    <p:sldId id="4387" r:id="rId4"/>
    <p:sldId id="4388" r:id="rId5"/>
    <p:sldId id="4389" r:id="rId6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714"/>
    <a:srgbClr val="000008"/>
    <a:srgbClr val="030537"/>
    <a:srgbClr val="060309"/>
    <a:srgbClr val="002A7E"/>
    <a:srgbClr val="0000CC"/>
    <a:srgbClr val="FFFF00"/>
    <a:srgbClr val="663300"/>
    <a:srgbClr val="002F8E"/>
    <a:srgbClr val="000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5040-C8D4-4A60-A87F-204416C91B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20B-1917-4843-8C88-64F5128CF0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717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5040-C8D4-4A60-A87F-204416C91B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20B-1917-4843-8C88-64F5128CF0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14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5040-C8D4-4A60-A87F-204416C91B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20B-1917-4843-8C88-64F5128CF0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28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5040-C8D4-4A60-A87F-204416C91B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20B-1917-4843-8C88-64F5128CF0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08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5040-C8D4-4A60-A87F-204416C91B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20B-1917-4843-8C88-64F5128CF0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5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5040-C8D4-4A60-A87F-204416C91B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20B-1917-4843-8C88-64F5128CF0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07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5040-C8D4-4A60-A87F-204416C91B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20B-1917-4843-8C88-64F5128CF0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38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5040-C8D4-4A60-A87F-204416C91B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20B-1917-4843-8C88-64F5128CF0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5040-C8D4-4A60-A87F-204416C91B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20B-1917-4843-8C88-64F5128CF0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537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5040-C8D4-4A60-A87F-204416C91B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20B-1917-4843-8C88-64F5128CF0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9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5040-C8D4-4A60-A87F-204416C91B5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20B-1917-4843-8C88-64F5128CF0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80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BC45040-C8D4-4A60-A87F-204416C91B58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9/21/2013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029620B-1917-4843-8C88-64F5128CF0BD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87125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1554" r:id="rId1"/>
    <p:sldLayoutId id="2147501555" r:id="rId2"/>
    <p:sldLayoutId id="2147501556" r:id="rId3"/>
    <p:sldLayoutId id="2147501557" r:id="rId4"/>
    <p:sldLayoutId id="2147501558" r:id="rId5"/>
    <p:sldLayoutId id="2147501559" r:id="rId6"/>
    <p:sldLayoutId id="2147501560" r:id="rId7"/>
    <p:sldLayoutId id="2147501561" r:id="rId8"/>
    <p:sldLayoutId id="2147501562" r:id="rId9"/>
    <p:sldLayoutId id="2147501563" r:id="rId10"/>
    <p:sldLayoutId id="214750156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755" y="990600"/>
            <a:ext cx="4617245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我欲舉目向山</a:t>
            </a:r>
            <a:endParaRPr lang="en-US" sz="5400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64855" y="3428999"/>
            <a:ext cx="4579145" cy="6858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聖歌隊 獻詩</a:t>
            </a:r>
            <a:endParaRPr lang="en-US" dirty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4564856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14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6691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3876" y="6019800"/>
            <a:ext cx="3733800" cy="685800"/>
          </a:xfrm>
          <a:solidFill>
            <a:srgbClr val="0070C0">
              <a:alpha val="36000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我欲舉目向山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(1/4)</a:t>
            </a:r>
            <a:endParaRPr lang="en-US" sz="2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66918" cy="5105400"/>
          </a:xfrm>
          <a:solidFill>
            <a:srgbClr val="0070C0">
              <a:alpha val="36000"/>
            </a:srgb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我欲舉目向</a:t>
            </a: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山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欲舉目向山</a:t>
            </a:r>
            <a:endParaRPr lang="en-US" altLang="zh-TW" sz="4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我的幫助對叨落來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  <a:endParaRPr lang="zh-TW" altLang="en-US" sz="4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我的幫助對叨落來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  <a:endParaRPr lang="zh-TW" altLang="en-US" sz="4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我的幫助對創造天地的耶和華來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  <a:endParaRPr lang="zh-TW" altLang="en-US" sz="4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祂無欲互你的腳搖泏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  <a:endParaRPr lang="zh-TW" altLang="en-US" sz="4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保守你者的確無盹眠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533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6691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3876" y="6019800"/>
            <a:ext cx="3733800" cy="685800"/>
          </a:xfrm>
          <a:solidFill>
            <a:srgbClr val="0070C0">
              <a:alpha val="36000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我欲舉目向山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(2/4)</a:t>
            </a:r>
            <a:endParaRPr lang="en-US" sz="2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609600"/>
            <a:ext cx="9166918" cy="4495800"/>
          </a:xfrm>
          <a:solidFill>
            <a:srgbClr val="0070C0">
              <a:alpha val="36000"/>
            </a:srgb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看啊，保守你的的耶和華</a:t>
            </a:r>
            <a:endParaRPr lang="en-US" altLang="zh-TW" sz="4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也無盹眠無睏去。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耶和華佇你的正旁做你的蔭影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  <a:endParaRPr lang="zh-TW" altLang="en-US" sz="4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日時太陽無傷你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暝時月娘也無害你。</a:t>
            </a:r>
          </a:p>
        </p:txBody>
      </p:sp>
    </p:spTree>
    <p:extLst>
      <p:ext uri="{BB962C8B-B14F-4D97-AF65-F5344CB8AC3E}">
        <p14:creationId xmlns:p14="http://schemas.microsoft.com/office/powerpoint/2010/main" val="356397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5240"/>
            <a:ext cx="9189835" cy="6873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3876" y="6019800"/>
            <a:ext cx="3733800" cy="685800"/>
          </a:xfr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我欲舉目向山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(3/4)</a:t>
            </a:r>
            <a:endParaRPr lang="en-US" sz="2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609600"/>
            <a:ext cx="9166918" cy="5181600"/>
          </a:xfrm>
          <a:noFill/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耶和華欲保守你，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免受一切的災害；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祂欲保守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的生命。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祂欲保守你的生命。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你出你入，耶和華欲保守你，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對此時直到永永遠遠。</a:t>
            </a:r>
          </a:p>
        </p:txBody>
      </p:sp>
    </p:spTree>
    <p:extLst>
      <p:ext uri="{BB962C8B-B14F-4D97-AF65-F5344CB8AC3E}">
        <p14:creationId xmlns:p14="http://schemas.microsoft.com/office/powerpoint/2010/main" val="198986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5240"/>
            <a:ext cx="9189835" cy="6873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3876" y="6019800"/>
            <a:ext cx="3733800" cy="685800"/>
          </a:xfr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我欲舉目向山</a:t>
            </a:r>
            <a:r>
              <a:rPr lang="en-US" altLang="zh-TW" sz="2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(4/4)</a:t>
            </a:r>
            <a:endParaRPr lang="en-US" sz="28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609600"/>
            <a:ext cx="9166918" cy="5257800"/>
          </a:xfrm>
          <a:noFill/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耶和華欲保守你，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免受一切的災害；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祂欲保守</a:t>
            </a:r>
            <a:r>
              <a:rPr lang="zh-TW" altLang="en-US" sz="4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的生命。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祂欲保守你的生命。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你出你入，耶和華欲保守你，</a:t>
            </a:r>
          </a:p>
          <a:p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對此時到永永遠遠。</a:t>
            </a:r>
          </a:p>
        </p:txBody>
      </p:sp>
    </p:spTree>
    <p:extLst>
      <p:ext uri="{BB962C8B-B14F-4D97-AF65-F5344CB8AC3E}">
        <p14:creationId xmlns:p14="http://schemas.microsoft.com/office/powerpoint/2010/main" val="349792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31549</TotalTime>
  <Words>276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3_Office Theme</vt:lpstr>
      <vt:lpstr>我欲舉目向山</vt:lpstr>
      <vt:lpstr>我欲舉目向山(1/4)</vt:lpstr>
      <vt:lpstr>我欲舉目向山(2/4)</vt:lpstr>
      <vt:lpstr>我欲舉目向山(3/4)</vt:lpstr>
      <vt:lpstr>我欲舉目向山(4/4)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3538</cp:revision>
  <dcterms:created xsi:type="dcterms:W3CDTF">2005-02-27T07:43:32Z</dcterms:created>
  <dcterms:modified xsi:type="dcterms:W3CDTF">2013-09-21T16:32:56Z</dcterms:modified>
</cp:coreProperties>
</file>