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565" r:id="rId1"/>
    <p:sldMasterId id="2147501577" r:id="rId2"/>
    <p:sldMasterId id="2147501613" r:id="rId3"/>
  </p:sldMasterIdLst>
  <p:notesMasterIdLst>
    <p:notesMasterId r:id="rId11"/>
  </p:notesMasterIdLst>
  <p:handoutMasterIdLst>
    <p:handoutMasterId r:id="rId12"/>
  </p:handoutMasterIdLst>
  <p:sldIdLst>
    <p:sldId id="4386" r:id="rId4"/>
    <p:sldId id="4387" r:id="rId5"/>
    <p:sldId id="4388" r:id="rId6"/>
    <p:sldId id="4389" r:id="rId7"/>
    <p:sldId id="4390" r:id="rId8"/>
    <p:sldId id="4399" r:id="rId9"/>
    <p:sldId id="4392" r:id="rId10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000008"/>
    <a:srgbClr val="030537"/>
    <a:srgbClr val="060309"/>
    <a:srgbClr val="002A7E"/>
    <a:srgbClr val="0000CC"/>
    <a:srgbClr val="FFFF00"/>
    <a:srgbClr val="663300"/>
    <a:srgbClr val="002F8E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6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1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1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2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2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7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8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9C8B-CD1D-4770-AFF5-7092C9FCBA7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D41B-8BE4-45EB-9742-420A292C08D9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4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6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5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2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04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9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66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2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9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2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6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84E0-FAB1-4452-81E8-D6F05ED7CB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581-9E68-452B-9A46-C5C29667B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4E84E0-FAB1-4452-81E8-D6F05ED7CB7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CF4581-9E68-452B-9A46-C5C29667B58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566" r:id="rId1"/>
    <p:sldLayoutId id="2147501567" r:id="rId2"/>
    <p:sldLayoutId id="2147501568" r:id="rId3"/>
    <p:sldLayoutId id="2147501569" r:id="rId4"/>
    <p:sldLayoutId id="2147501570" r:id="rId5"/>
    <p:sldLayoutId id="2147501571" r:id="rId6"/>
    <p:sldLayoutId id="2147501572" r:id="rId7"/>
    <p:sldLayoutId id="2147501573" r:id="rId8"/>
    <p:sldLayoutId id="2147501574" r:id="rId9"/>
    <p:sldLayoutId id="2147501575" r:id="rId10"/>
    <p:sldLayoutId id="21475015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149C8B-CD1D-4770-AFF5-7092C9FCBA7C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9/21/2013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DFD41B-8BE4-45EB-9742-420A292C08D9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4073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578" r:id="rId1"/>
    <p:sldLayoutId id="2147501579" r:id="rId2"/>
    <p:sldLayoutId id="2147501580" r:id="rId3"/>
    <p:sldLayoutId id="2147501581" r:id="rId4"/>
    <p:sldLayoutId id="2147501582" r:id="rId5"/>
    <p:sldLayoutId id="2147501583" r:id="rId6"/>
    <p:sldLayoutId id="2147501584" r:id="rId7"/>
    <p:sldLayoutId id="2147501585" r:id="rId8"/>
    <p:sldLayoutId id="2147501586" r:id="rId9"/>
    <p:sldLayoutId id="2147501587" r:id="rId10"/>
    <p:sldLayoutId id="21475015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4E84E0-FAB1-4452-81E8-D6F05ED7CB7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CF4581-9E68-452B-9A46-C5C29667B58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821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614" r:id="rId1"/>
    <p:sldLayoutId id="2147501615" r:id="rId2"/>
    <p:sldLayoutId id="2147501616" r:id="rId3"/>
    <p:sldLayoutId id="2147501617" r:id="rId4"/>
    <p:sldLayoutId id="2147501618" r:id="rId5"/>
    <p:sldLayoutId id="2147501619" r:id="rId6"/>
    <p:sldLayoutId id="2147501620" r:id="rId7"/>
    <p:sldLayoutId id="2147501621" r:id="rId8"/>
    <p:sldLayoutId id="2147501622" r:id="rId9"/>
    <p:sldLayoutId id="2147501623" r:id="rId10"/>
    <p:sldLayoutId id="21475016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847" y="3416531"/>
            <a:ext cx="3657600" cy="1146175"/>
          </a:xfrm>
          <a:solidFill>
            <a:srgbClr val="92D050">
              <a:alpha val="31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佇花</a:t>
            </a:r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園内</a:t>
            </a:r>
            <a:endParaRPr 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4114800" cy="609600"/>
          </a:xfrm>
          <a:solidFill>
            <a:srgbClr val="92D050">
              <a:alpha val="3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柑恩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週三査經班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60960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佇花園内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(1/6)</a:t>
            </a:r>
            <a:endParaRPr lang="en-US" sz="2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435392" cy="54102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我自己來到花園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内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露水點玫瑰花眞可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愛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有奇妙的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聲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入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我的耳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孔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上帝之子成作人。</a:t>
            </a:r>
          </a:p>
          <a:p>
            <a:endParaRPr lang="en-US" altLang="zh-TW" sz="11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60198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佇花園内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(2/6)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200" cy="3581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95400"/>
            <a:ext cx="7086600" cy="4267200"/>
          </a:xfrm>
          <a:noFill/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主與我同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行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亦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與我講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話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復看我作屬祂寳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貝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阮佇彼交陪滿心大歡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喜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無別物能可相比。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60960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佇花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園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内</a:t>
            </a:r>
            <a:r>
              <a:rPr lang="en-US" altLang="zh-TW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(3/6)</a:t>
            </a:r>
            <a:endParaRPr lang="en-US" sz="2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8077200" cy="5943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救主的聲真正好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聽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連鳥隻也静静無出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聲</a:t>
            </a:r>
            <a:r>
              <a:rPr lang="en-US" altLang="zh-TW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zh-TW" alt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音韻眞和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諧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奇</a:t>
            </a:r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妙眞可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愛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如作樂佇我心内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</a:p>
          <a:p>
            <a:endParaRPr lang="en-US" altLang="zh-TW" sz="11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60198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佇花園内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4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/6)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200" cy="3581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95400"/>
            <a:ext cx="7086600" cy="4267200"/>
          </a:xfrm>
          <a:noFill/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主與我同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行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亦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與我講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話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復看我作屬祂寳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貝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阮佇彼交陪滿心大歡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喜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無別物能可相比。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61722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佇花園内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(5/6)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8077200" cy="54102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看見四面暗冥罩我，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愛與主佇花園相與住，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總是祂差我，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去到普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天下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引導罪人歸天父。</a:t>
            </a:r>
          </a:p>
          <a:p>
            <a:endParaRPr lang="en-US" altLang="zh-TW" sz="11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6019800"/>
            <a:ext cx="2819400" cy="5818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佇花園内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800" dirty="0">
                <a:latin typeface="DFKai-SB" pitchFamily="65" charset="-120"/>
                <a:ea typeface="DFKai-SB" pitchFamily="65" charset="-120"/>
              </a:rPr>
              <a:t>6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/6)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200" cy="3581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295400"/>
            <a:ext cx="7086600" cy="4267200"/>
          </a:xfrm>
          <a:noFill/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主與我同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行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亦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與我講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話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復看我作屬祂寳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貝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阮佇彼交陪滿心大歡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喜</a:t>
            </a:r>
            <a:r>
              <a:rPr lang="en-US" altLang="zh-TW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zh-TW" altLang="en-US" sz="48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無別物能可相比。</a:t>
            </a:r>
          </a:p>
          <a:p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31724</TotalTime>
  <Words>293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2_Office Theme</vt:lpstr>
      <vt:lpstr>5_Office Theme</vt:lpstr>
      <vt:lpstr>佇花園内</vt:lpstr>
      <vt:lpstr>佇花園内(1/6)</vt:lpstr>
      <vt:lpstr>佇花園内(2/6)</vt:lpstr>
      <vt:lpstr>佇花園内(3/6)</vt:lpstr>
      <vt:lpstr>佇花園内(4/6)</vt:lpstr>
      <vt:lpstr>佇花園内(5/6)</vt:lpstr>
      <vt:lpstr>佇花園内(6/6)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3554</cp:revision>
  <dcterms:created xsi:type="dcterms:W3CDTF">2005-02-27T07:43:32Z</dcterms:created>
  <dcterms:modified xsi:type="dcterms:W3CDTF">2013-09-21T16:34:05Z</dcterms:modified>
</cp:coreProperties>
</file>