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685" r:id="rId1"/>
    <p:sldMasterId id="2147501697" r:id="rId2"/>
  </p:sldMasterIdLst>
  <p:notesMasterIdLst>
    <p:notesMasterId r:id="rId7"/>
  </p:notesMasterIdLst>
  <p:handoutMasterIdLst>
    <p:handoutMasterId r:id="rId8"/>
  </p:handoutMasterIdLst>
  <p:sldIdLst>
    <p:sldId id="4415" r:id="rId3"/>
    <p:sldId id="4416" r:id="rId4"/>
    <p:sldId id="4417" r:id="rId5"/>
    <p:sldId id="4418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0714"/>
    <a:srgbClr val="000008"/>
    <a:srgbClr val="030537"/>
    <a:srgbClr val="060309"/>
    <a:srgbClr val="002A7E"/>
    <a:srgbClr val="0000CC"/>
    <a:srgbClr val="FFFF00"/>
    <a:srgbClr val="663300"/>
    <a:srgbClr val="002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9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82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63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276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303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0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4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700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98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04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2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055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41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462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6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33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6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9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2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55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2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73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A680070-1019-4615-8910-19B7914FDEF2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9/21/2013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C27A00-9352-48CF-9111-55737BE88F42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09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686" r:id="rId1"/>
    <p:sldLayoutId id="2147501687" r:id="rId2"/>
    <p:sldLayoutId id="2147501688" r:id="rId3"/>
    <p:sldLayoutId id="2147501689" r:id="rId4"/>
    <p:sldLayoutId id="2147501690" r:id="rId5"/>
    <p:sldLayoutId id="2147501691" r:id="rId6"/>
    <p:sldLayoutId id="2147501692" r:id="rId7"/>
    <p:sldLayoutId id="2147501693" r:id="rId8"/>
    <p:sldLayoutId id="2147501694" r:id="rId9"/>
    <p:sldLayoutId id="2147501695" r:id="rId10"/>
    <p:sldLayoutId id="2147501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A680070-1019-4615-8910-19B7914FDEF2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9/21/2013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C27A00-9352-48CF-9111-55737BE88F42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37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698" r:id="rId1"/>
    <p:sldLayoutId id="2147501699" r:id="rId2"/>
    <p:sldLayoutId id="2147501700" r:id="rId3"/>
    <p:sldLayoutId id="2147501701" r:id="rId4"/>
    <p:sldLayoutId id="2147501702" r:id="rId5"/>
    <p:sldLayoutId id="2147501703" r:id="rId6"/>
    <p:sldLayoutId id="2147501704" r:id="rId7"/>
    <p:sldLayoutId id="2147501705" r:id="rId8"/>
    <p:sldLayoutId id="2147501706" r:id="rId9"/>
    <p:sldLayoutId id="2147501707" r:id="rId10"/>
    <p:sldLayoutId id="2147501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" y="914400"/>
            <a:ext cx="8763000" cy="1706562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b="1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6000" dirty="0" smtClean="0"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6000" dirty="0">
                <a:latin typeface="DFKai-SB" pitchFamily="65" charset="-120"/>
                <a:ea typeface="DFKai-SB" pitchFamily="65" charset="-120"/>
              </a:rPr>
              <a:t>悶世間是迷路</a:t>
            </a:r>
            <a:r>
              <a:rPr lang="en-US" altLang="zh-TW" sz="60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b="1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6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600" dirty="0">
                <a:latin typeface="DFKai-SB" pitchFamily="65" charset="-120"/>
                <a:ea typeface="DFKai-SB" pitchFamily="65" charset="-120"/>
              </a:rPr>
            </a:br>
            <a:endParaRPr lang="en-US" sz="36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700" y="2971800"/>
            <a:ext cx="8610600" cy="685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400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婦女會 獻詩</a:t>
            </a:r>
          </a:p>
        </p:txBody>
      </p:sp>
    </p:spTree>
    <p:extLst>
      <p:ext uri="{BB962C8B-B14F-4D97-AF65-F5344CB8AC3E}">
        <p14:creationId xmlns:p14="http://schemas.microsoft.com/office/powerpoint/2010/main" val="341687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smo3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97562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憂悶世間是迷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路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佳哉我有主耶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穌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日時冥時引導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我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施恩救我到永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活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主乎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導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我</a:t>
            </a: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經</a:t>
            </a: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過風浪與暗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霧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求祢顯出大仁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導我到平安的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厝</a:t>
            </a:r>
            <a:endParaRPr lang="en-US" altLang="zh-TW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1/3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605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782"/>
            <a:ext cx="9152686" cy="6878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52686" cy="5897562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世上風浪如吼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獅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黑雲暗霧罩落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來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頭前的路我欲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去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求祢明明來指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示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主乎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導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我</a:t>
            </a:r>
            <a:r>
              <a:rPr lang="en-US" altLang="zh-TW" sz="53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經</a:t>
            </a: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過風浪與暗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霧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求祢顯出大仁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導我到平安的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厝</a:t>
            </a:r>
            <a:r>
              <a:rPr lang="en-US" altLang="zh-TW" sz="3600" u="sng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600" u="sng" dirty="0">
                <a:latin typeface="DFKai-SB" pitchFamily="65" charset="-120"/>
                <a:ea typeface="DFKai-SB" pitchFamily="65" charset="-120"/>
              </a:rPr>
            </a:br>
            <a:endParaRPr lang="en-US" sz="36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2/3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230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mizu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5897562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求主耶穌俯落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求祢與我相同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行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導到平安的祖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家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享受福氣永無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替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主乎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導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我</a:t>
            </a:r>
            <a:r>
              <a:rPr lang="en-US" altLang="zh-TW" sz="53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經</a:t>
            </a: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過風浪與暗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霧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求祢顯出大仁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300" dirty="0">
                <a:latin typeface="DFKai-SB" pitchFamily="65" charset="-120"/>
                <a:ea typeface="DFKai-SB" pitchFamily="65" charset="-120"/>
              </a:rPr>
              <a:t>導我到平安的</a:t>
            </a:r>
            <a:r>
              <a:rPr lang="zh-TW" altLang="en-US" sz="5300" dirty="0" smtClean="0">
                <a:latin typeface="DFKai-SB" pitchFamily="65" charset="-120"/>
                <a:ea typeface="DFKai-SB" pitchFamily="65" charset="-120"/>
              </a:rPr>
              <a:t>厝</a:t>
            </a: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3/3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261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31821</TotalTime>
  <Words>15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6_Office Theme</vt:lpstr>
      <vt:lpstr>7_Office Theme</vt:lpstr>
      <vt:lpstr>  憂悶世間是迷路    </vt:lpstr>
      <vt:lpstr>憂悶世間是迷路 佳哉我有主耶穌 日時冥時引導我 施恩救我到永活 主乎!導我 經過風浪與暗霧 求祢顯出大仁慈 導我到平安的厝</vt:lpstr>
      <vt:lpstr> 世上風浪如吼獅 黑雲暗霧罩落來 頭前的路我欲去 求祢明明來指示 主乎!導我 經過風浪與暗霧 求祢顯出大仁慈 導我到平安的厝 </vt:lpstr>
      <vt:lpstr>  求主耶穌俯落聽 求祢與我相同行 導到平安的祖家 享受福氣永無替 主乎!導我 經過風浪與暗霧 求祢顯出大仁慈 導我到平安的厝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3567</cp:revision>
  <dcterms:created xsi:type="dcterms:W3CDTF">2005-02-27T07:43:32Z</dcterms:created>
  <dcterms:modified xsi:type="dcterms:W3CDTF">2013-09-21T16:34:49Z</dcterms:modified>
</cp:coreProperties>
</file>