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01769" r:id="rId1"/>
  </p:sldMasterIdLst>
  <p:notesMasterIdLst>
    <p:notesMasterId r:id="rId7"/>
  </p:notesMasterIdLst>
  <p:handoutMasterIdLst>
    <p:handoutMasterId r:id="rId8"/>
  </p:handoutMasterIdLst>
  <p:sldIdLst>
    <p:sldId id="4432" r:id="rId2"/>
    <p:sldId id="4433" r:id="rId3"/>
    <p:sldId id="4434" r:id="rId4"/>
    <p:sldId id="4435" r:id="rId5"/>
    <p:sldId id="4436" r:id="rId6"/>
  </p:sldIdLst>
  <p:sldSz cx="9144000" cy="6858000" type="screen4x3"/>
  <p:notesSz cx="7077075" cy="9051925"/>
  <p:kinsoku lang="zh-CN" invalStChars="!),.:;?]}、。—ˇ¨〃々～‖…’”〕〉》」』〗】∶！＂＇），．：；？］｀｜｝·" invalEndChars="([{‘“〔〈《「『〖【（［｛．·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5pPr>
    <a:lvl6pPr marL="22860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6pPr>
    <a:lvl7pPr marL="27432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7pPr>
    <a:lvl8pPr marL="32004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8pPr>
    <a:lvl9pPr marL="3657600" algn="l" defTabSz="914400" rtl="0" eaLnBrk="1" latinLnBrk="0" hangingPunct="1">
      <a:defRPr kumimoji="1" sz="6000" kern="1200">
        <a:solidFill>
          <a:srgbClr val="0000FF"/>
        </a:solidFill>
        <a:latin typeface="全真楷書" pitchFamily="49" charset="-120"/>
        <a:ea typeface="全真楷書" pitchFamily="49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366"/>
    <a:srgbClr val="000714"/>
    <a:srgbClr val="000008"/>
    <a:srgbClr val="030537"/>
    <a:srgbClr val="060309"/>
    <a:srgbClr val="002A7E"/>
    <a:srgbClr val="0000CC"/>
    <a:srgbClr val="FFFF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42" autoAdjust="0"/>
    <p:restoredTop sz="86290" autoAdjust="0"/>
  </p:normalViewPr>
  <p:slideViewPr>
    <p:cSldViewPr>
      <p:cViewPr>
        <p:scale>
          <a:sx n="50" d="100"/>
          <a:sy n="50" d="100"/>
        </p:scale>
        <p:origin x="-1722" y="-378"/>
      </p:cViewPr>
      <p:guideLst>
        <p:guide orient="horz" pos="2069"/>
        <p:guide pos="2880"/>
      </p:guideLst>
    </p:cSldViewPr>
  </p:slideViewPr>
  <p:outlineViewPr>
    <p:cViewPr>
      <p:scale>
        <a:sx n="25" d="100"/>
        <a:sy n="25" d="100"/>
      </p:scale>
      <p:origin x="0" y="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68" y="-96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2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34A080B2-50C1-4096-AC15-B271E4C989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421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5462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4763" y="677863"/>
            <a:ext cx="4529137" cy="33956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298950"/>
            <a:ext cx="518795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99488"/>
            <a:ext cx="3065463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599488"/>
            <a:ext cx="3065462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0" tIns="45215" rIns="90430" bIns="45215" numCol="1" anchor="b" anchorCtr="0" compatLnSpc="1">
            <a:prstTxWarp prst="textNoShape">
              <a:avLst/>
            </a:prstTxWarp>
          </a:bodyPr>
          <a:lstStyle>
            <a:lvl1pPr algn="r" defTabSz="903288">
              <a:defRPr sz="1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1743F91-4E02-475F-8708-50C1A7004B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58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新細明體"/>
                  <a:cs typeface="Arial" pitchFamily="34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defRPr/>
              </a:pPr>
              <a:endParaRPr lang="en-US">
                <a:ea typeface="新細明體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61 h 1906"/>
                <a:gd name="T4" fmla="*/ 6016 w 5740"/>
                <a:gd name="T5" fmla="*/ 661 h 1906"/>
                <a:gd name="T6" fmla="*/ 601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新細明體"/>
                <a:cs typeface="Arial" pitchFamily="34" charset="0"/>
              </a:endParaRPr>
            </a:p>
          </p:txBody>
        </p:sp>
      </p:grpSp>
      <p:sp>
        <p:nvSpPr>
          <p:cNvPr id="7639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639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F66B1-B373-491A-A728-9B8241F542AC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D2CE-1E3B-4657-AEE5-A89237758383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08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0137E-F85F-4ECD-B1EA-31456F68523D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B851D-4B2D-461F-B7AC-7C23A93DFAB0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707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5E075-C6E2-4DA7-9135-70BF75238FD5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CD36D-AF39-43E0-9926-0AAE50FF979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6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6A56C-929D-4634-882E-091E817FB6A1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9B8A6-9F13-4A86-B9BD-A0BFBA911B3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37BA4-20B1-4F8E-8EC3-882B226C965F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023C7-F113-4E0D-B6B9-22C67D4A159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85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A169D-6967-46C4-A572-65A2DAA6CFC3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260ED-D8CE-4190-BF37-718439D191D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720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B8CD1-5989-4AF9-A080-45046ED8131B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48023-45C4-42CB-92FC-144688C3516E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60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145DE-CE07-426F-A6FA-51A7AD2524C7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BFC40-3F20-48DE-A909-D5327995A5C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59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A2C4B-B17C-4D59-94B8-8FCB4DA1DFEC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4EB3-4E66-4CD8-8843-0F781A10BC1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61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3D70D-3AF3-4D6A-B0A4-D5A1DBD62369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D9F8-A5AB-4159-8DE6-4E9AD54C837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4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E05C-F5CB-4B7D-A437-C4E9736A4A7A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AE693-72C6-479C-B97A-E2FF120986B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60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C15EEF83-16CF-4DD5-86E2-08ECD7582C1E}" type="datetimeFigureOut">
              <a:rPr lang="zh-TW" altLang="en-US">
                <a:solidFill>
                  <a:srgbClr val="FFFFFF"/>
                </a:solidFill>
              </a:rPr>
              <a:pPr>
                <a:defRPr/>
              </a:pPr>
              <a:t>2013/9/29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fld id="{1EAAF2E8-C0AC-4A19-AF3D-F3A73ED85AD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5368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628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7628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7628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  <p:sp>
            <p:nvSpPr>
              <p:cNvPr id="15374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>
                  <a:ea typeface="新細明體"/>
                  <a:cs typeface="Arial" pitchFamily="34" charset="0"/>
                </a:endParaRPr>
              </a:p>
            </p:txBody>
          </p:sp>
          <p:sp>
            <p:nvSpPr>
              <p:cNvPr id="7628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ctr">
                  <a:lnSpc>
                    <a:spcPct val="105000"/>
                  </a:lnSpc>
                  <a:defRPr/>
                </a:pPr>
                <a:endParaRPr lang="en-US">
                  <a:ea typeface="新細明體"/>
                </a:endParaRPr>
              </a:p>
            </p:txBody>
          </p:sp>
        </p:grpSp>
        <p:sp>
          <p:nvSpPr>
            <p:cNvPr id="7628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105000"/>
                </a:lnSpc>
                <a:defRPr/>
              </a:pPr>
              <a:endParaRPr lang="en-US">
                <a:ea typeface="新細明體"/>
              </a:endParaRPr>
            </a:p>
          </p:txBody>
        </p:sp>
        <p:sp>
          <p:nvSpPr>
            <p:cNvPr id="1537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661 h 1906"/>
                <a:gd name="T4" fmla="*/ 6016 w 5740"/>
                <a:gd name="T5" fmla="*/ 661 h 1906"/>
                <a:gd name="T6" fmla="*/ 601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ea typeface="新細明體"/>
                <a:cs typeface="Arial" pitchFamily="34" charset="0"/>
              </a:endParaRPr>
            </a:p>
          </p:txBody>
        </p:sp>
      </p:grpSp>
      <p:sp>
        <p:nvSpPr>
          <p:cNvPr id="7628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7628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Arial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628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52724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501770" r:id="rId1"/>
    <p:sldLayoutId id="2147501771" r:id="rId2"/>
    <p:sldLayoutId id="2147501772" r:id="rId3"/>
    <p:sldLayoutId id="2147501773" r:id="rId4"/>
    <p:sldLayoutId id="2147501774" r:id="rId5"/>
    <p:sldLayoutId id="2147501775" r:id="rId6"/>
    <p:sldLayoutId id="2147501776" r:id="rId7"/>
    <p:sldLayoutId id="2147501777" r:id="rId8"/>
    <p:sldLayoutId id="2147501778" r:id="rId9"/>
    <p:sldLayoutId id="2147501779" r:id="rId10"/>
    <p:sldLayoutId id="214750178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新細明體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新細明體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107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3810000" cy="3013710"/>
          </a:xfrm>
        </p:spPr>
        <p:txBody>
          <a:bodyPr/>
          <a:lstStyle/>
          <a:p>
            <a:r>
              <a:rPr lang="en-US" altLang="zh-TW" sz="3200" dirty="0" smtClean="0">
                <a:solidFill>
                  <a:srgbClr val="FFC000"/>
                </a:solidFill>
              </a:rPr>
              <a:t/>
            </a:r>
            <a:br>
              <a:rPr lang="en-US" altLang="zh-TW" sz="3200" dirty="0" smtClean="0">
                <a:solidFill>
                  <a:srgbClr val="FFC000"/>
                </a:solidFill>
              </a:rPr>
            </a:br>
            <a:r>
              <a:rPr lang="zh-TW" altLang="en-US" sz="5400" b="0" dirty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>感謝謳咾主</a:t>
            </a:r>
            <a:r>
              <a:rPr lang="en-US" sz="5400" b="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  <a:t/>
            </a:r>
            <a:br>
              <a:rPr lang="en-US" sz="5400" b="0" dirty="0" smtClean="0">
                <a:solidFill>
                  <a:schemeClr val="tx1"/>
                </a:solidFill>
                <a:latin typeface="DFKai-SB" pitchFamily="65" charset="-120"/>
                <a:ea typeface="DFKai-SB" pitchFamily="65" charset="-120"/>
              </a:rPr>
            </a:br>
            <a:endParaRPr lang="en-US" sz="5400" b="0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4171950" cy="11430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 </a:t>
            </a:r>
            <a:r>
              <a:rPr lang="zh-TW" altLang="en-US" sz="4400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柑泉團契 </a:t>
            </a:r>
            <a:r>
              <a:rPr lang="zh-TW" altLang="en-US" sz="44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獻詩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991600" cy="349665"/>
          </a:xfrm>
        </p:spPr>
        <p:txBody>
          <a:bodyPr/>
          <a:lstStyle/>
          <a:p>
            <a:pPr algn="r"/>
            <a:r>
              <a:rPr lang="zh-TW" altLang="en-US" sz="18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</a:t>
            </a:r>
            <a:r>
              <a:rPr lang="zh-TW" altLang="en-US" sz="1800" b="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謝謳咾</a:t>
            </a:r>
            <a:r>
              <a:rPr lang="zh-TW" altLang="en-US" sz="18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en-US" altLang="zh-TW" sz="14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(1/4)</a:t>
            </a:r>
            <a:endParaRPr lang="en-US" sz="1400" b="0" u="sng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4400" dirty="0" smtClean="0"/>
              <a:t> 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耶和華啊</a:t>
            </a:r>
            <a:r>
              <a:rPr lang="en-US" altLang="zh-TW" sz="4400" dirty="0">
                <a:latin typeface="DFKai-SB" pitchFamily="65" charset="-120"/>
                <a:ea typeface="DFKai-SB" pitchFamily="65" charset="-120"/>
              </a:rPr>
              <a:t>!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阮欲感謝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祢</a:t>
            </a:r>
            <a:endParaRPr lang="en-US" altLang="zh-TW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祢的信實直到萬世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代</a:t>
            </a:r>
            <a:endParaRPr lang="en-US" altLang="zh-TW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凡事攏著呑忍與等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待</a:t>
            </a:r>
            <a:endParaRPr lang="en-US" altLang="zh-TW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就會看見風雨後面美麗的光彩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跪落祈禱向主求討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擦消阮一切的目屎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平安喜樂 慈悲疼痛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安穩匿佇主的翅股內</a:t>
            </a:r>
          </a:p>
          <a:p>
            <a:pPr>
              <a:spcBef>
                <a:spcPts val="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54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991600" cy="349665"/>
          </a:xfrm>
        </p:spPr>
        <p:txBody>
          <a:bodyPr/>
          <a:lstStyle/>
          <a:p>
            <a:pPr algn="r"/>
            <a:r>
              <a:rPr lang="zh-TW" altLang="en-US" sz="18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</a:t>
            </a:r>
            <a:r>
              <a:rPr lang="zh-TW" altLang="en-US" sz="1800" b="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謝謳咾</a:t>
            </a:r>
            <a:r>
              <a:rPr lang="zh-TW" altLang="en-US" sz="18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en-US" altLang="zh-TW" sz="14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(2/4)</a:t>
            </a:r>
            <a:endParaRPr lang="en-US" sz="1400" b="0" u="sng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4400" dirty="0" smtClean="0"/>
              <a:t> 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感謝謳咾主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虔誠敬拜主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對日出到日落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謳咾榮耀主救恩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歡喜見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證</a:t>
            </a:r>
            <a:r>
              <a:rPr lang="en-US" altLang="zh-TW" sz="44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救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贖大權能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對這時到永遠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對這時到永遠</a:t>
            </a:r>
          </a:p>
          <a:p>
            <a:pPr>
              <a:spcBef>
                <a:spcPts val="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278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991600" cy="349665"/>
          </a:xfrm>
        </p:spPr>
        <p:txBody>
          <a:bodyPr/>
          <a:lstStyle/>
          <a:p>
            <a:pPr algn="r"/>
            <a:r>
              <a:rPr lang="zh-TW" altLang="en-US" sz="18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</a:t>
            </a:r>
            <a:r>
              <a:rPr lang="zh-TW" altLang="en-US" sz="1800" b="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謝謳咾</a:t>
            </a:r>
            <a:r>
              <a:rPr lang="zh-TW" altLang="en-US" sz="18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en-US" altLang="zh-TW" sz="14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1400" b="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3</a:t>
            </a:r>
            <a:r>
              <a:rPr lang="en-US" altLang="zh-TW" sz="14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/4)</a:t>
            </a:r>
            <a:endParaRPr lang="en-US" sz="1400" b="0" u="sng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4400" dirty="0" smtClean="0"/>
              <a:t> </a:t>
            </a: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耶和華啊</a:t>
            </a:r>
            <a:r>
              <a:rPr lang="en-US" altLang="ja-JP" sz="4400" dirty="0">
                <a:latin typeface="DFKai-SB" pitchFamily="65" charset="-120"/>
                <a:ea typeface="DFKai-SB" pitchFamily="65" charset="-120"/>
              </a:rPr>
              <a:t>!</a:t>
            </a: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阮欲謳咾</a:t>
            </a:r>
            <a:r>
              <a:rPr lang="ja-JP" altLang="en-US" sz="4400" dirty="0" smtClean="0">
                <a:latin typeface="DFKai-SB" pitchFamily="65" charset="-120"/>
                <a:ea typeface="DFKai-SB" pitchFamily="65" charset="-120"/>
              </a:rPr>
              <a:t>祢</a:t>
            </a:r>
            <a:endParaRPr lang="en-US" altLang="ja-JP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祢的奇妙恩曲真偉</a:t>
            </a:r>
            <a:r>
              <a:rPr lang="ja-JP" altLang="en-US" sz="4400" dirty="0" smtClean="0">
                <a:latin typeface="DFKai-SB" pitchFamily="65" charset="-120"/>
                <a:ea typeface="DFKai-SB" pitchFamily="65" charset="-120"/>
              </a:rPr>
              <a:t>大</a:t>
            </a:r>
            <a:endParaRPr lang="en-US" altLang="ja-JP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阮欲專心仰望與信</a:t>
            </a:r>
            <a:r>
              <a:rPr lang="ja-JP" altLang="en-US" sz="4400" dirty="0" smtClean="0">
                <a:latin typeface="DFKai-SB" pitchFamily="65" charset="-120"/>
                <a:ea typeface="DFKai-SB" pitchFamily="65" charset="-120"/>
              </a:rPr>
              <a:t>賴</a:t>
            </a:r>
            <a:endParaRPr lang="en-US" altLang="ja-JP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就會看見黑雲後面的光</a:t>
            </a:r>
            <a:r>
              <a:rPr lang="ja-JP" altLang="en-US" sz="4400" dirty="0" smtClean="0">
                <a:latin typeface="DFKai-SB" pitchFamily="65" charset="-120"/>
                <a:ea typeface="DFKai-SB" pitchFamily="65" charset="-120"/>
              </a:rPr>
              <a:t>彩</a:t>
            </a:r>
            <a:endParaRPr lang="en-US" altLang="ja-JP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嬴過軟弱精英勇</a:t>
            </a:r>
            <a:r>
              <a:rPr lang="ja-JP" altLang="en-US" sz="4400" dirty="0" smtClean="0">
                <a:latin typeface="DFKai-SB" pitchFamily="65" charset="-120"/>
                <a:ea typeface="DFKai-SB" pitchFamily="65" charset="-120"/>
              </a:rPr>
              <a:t>壯</a:t>
            </a:r>
            <a:endParaRPr lang="en-US" altLang="ja-JP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克服阮ー切的災</a:t>
            </a:r>
            <a:r>
              <a:rPr lang="ja-JP" altLang="en-US" sz="4400" dirty="0" smtClean="0">
                <a:latin typeface="DFKai-SB" pitchFamily="65" charset="-120"/>
                <a:ea typeface="DFKai-SB" pitchFamily="65" charset="-120"/>
              </a:rPr>
              <a:t>害</a:t>
            </a:r>
            <a:endParaRPr lang="en-US" altLang="ja-JP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拯救脱離兇惡山</a:t>
            </a:r>
            <a:r>
              <a:rPr lang="ja-JP" altLang="en-US" sz="4400" dirty="0" smtClean="0">
                <a:latin typeface="DFKai-SB" pitchFamily="65" charset="-120"/>
                <a:ea typeface="DFKai-SB" pitchFamily="65" charset="-120"/>
              </a:rPr>
              <a:t>谷</a:t>
            </a:r>
            <a:endParaRPr lang="en-US" altLang="ja-JP" sz="4400" dirty="0">
              <a:latin typeface="DFKai-SB" pitchFamily="65" charset="-120"/>
              <a:ea typeface="DFKai-SB" pitchFamily="65" charset="-120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sz="4400" dirty="0">
                <a:latin typeface="DFKai-SB" pitchFamily="65" charset="-120"/>
                <a:ea typeface="DFKai-SB" pitchFamily="65" charset="-120"/>
              </a:rPr>
              <a:t>安然居起主的聖殿</a:t>
            </a:r>
            <a:r>
              <a:rPr lang="ja-JP" altLang="en-US" sz="4400" dirty="0" smtClean="0">
                <a:latin typeface="DFKai-SB" pitchFamily="65" charset="-120"/>
                <a:ea typeface="DFKai-SB" pitchFamily="65" charset="-120"/>
              </a:rPr>
              <a:t>内</a:t>
            </a:r>
            <a:endParaRPr lang="ja-JP" altLang="en-US" sz="4400" dirty="0">
              <a:latin typeface="DFKai-SB" pitchFamily="65" charset="-120"/>
              <a:ea typeface="DFKai-SB" pitchFamily="65" charset="-120"/>
            </a:endParaRPr>
          </a:p>
          <a:p>
            <a:pPr>
              <a:spcBef>
                <a:spcPts val="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37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335"/>
            <a:ext cx="8991600" cy="349665"/>
          </a:xfrm>
        </p:spPr>
        <p:txBody>
          <a:bodyPr/>
          <a:lstStyle/>
          <a:p>
            <a:pPr algn="r"/>
            <a:r>
              <a:rPr lang="zh-TW" altLang="en-US" sz="18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感</a:t>
            </a:r>
            <a:r>
              <a:rPr lang="zh-TW" altLang="en-US" sz="1800" b="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謝謳咾</a:t>
            </a:r>
            <a:r>
              <a:rPr lang="zh-TW" altLang="en-US" sz="18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主</a:t>
            </a:r>
            <a:r>
              <a:rPr lang="en-US" altLang="zh-TW" sz="14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1400" b="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4</a:t>
            </a:r>
            <a:r>
              <a:rPr lang="en-US" altLang="zh-TW" sz="1400" b="0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/4)</a:t>
            </a:r>
            <a:endParaRPr lang="en-US" sz="1400" b="0" u="sng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4400" dirty="0" smtClean="0"/>
              <a:t> 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感謝謳咾主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虔誠敬拜主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對日出到日落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謳咾榮耀主救恩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歡喜見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證</a:t>
            </a:r>
            <a:r>
              <a:rPr lang="en-US" altLang="zh-TW" sz="44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4400" dirty="0" smtClean="0">
                <a:latin typeface="DFKai-SB" pitchFamily="65" charset="-120"/>
                <a:ea typeface="DFKai-SB" pitchFamily="65" charset="-120"/>
              </a:rPr>
              <a:t>救</a:t>
            </a: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贖大權能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對這時到永遠</a:t>
            </a:r>
          </a:p>
          <a:p>
            <a:pPr algn="ctr">
              <a:spcBef>
                <a:spcPts val="0"/>
              </a:spcBef>
              <a:buNone/>
            </a:pPr>
            <a:r>
              <a:rPr lang="zh-TW" altLang="en-US" sz="4400" dirty="0">
                <a:latin typeface="DFKai-SB" pitchFamily="65" charset="-120"/>
                <a:ea typeface="DFKai-SB" pitchFamily="65" charset="-120"/>
              </a:rPr>
              <a:t>對這時到永遠</a:t>
            </a:r>
          </a:p>
          <a:p>
            <a:pPr>
              <a:spcBef>
                <a:spcPts val="0"/>
              </a:spcBef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49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新細明體"/>
        <a:cs typeface=""/>
      </a:majorFont>
      <a:minorFont>
        <a:latin typeface="Garamond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Designs\Lock And Key.pot</Template>
  <TotalTime>31992</TotalTime>
  <Words>32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1_Stream</vt:lpstr>
      <vt:lpstr> 感謝謳咾主 </vt:lpstr>
      <vt:lpstr>感謝謳咾主(1/4)</vt:lpstr>
      <vt:lpstr>感謝謳咾主(2/4)</vt:lpstr>
      <vt:lpstr>感謝謳咾主(3/4)</vt:lpstr>
      <vt:lpstr>感謝謳咾主(4/4)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08/22/2010 FPCOC Sunday Worship</dc:title>
  <dc:creator>tai</dc:creator>
  <cp:lastModifiedBy>Jonathan</cp:lastModifiedBy>
  <cp:revision>3582</cp:revision>
  <dcterms:created xsi:type="dcterms:W3CDTF">2005-02-27T07:43:32Z</dcterms:created>
  <dcterms:modified xsi:type="dcterms:W3CDTF">2013-09-29T14:58:50Z</dcterms:modified>
</cp:coreProperties>
</file>