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769" r:id="rId1"/>
  </p:sldMasterIdLst>
  <p:notesMasterIdLst>
    <p:notesMasterId r:id="rId7"/>
  </p:notesMasterIdLst>
  <p:handoutMasterIdLst>
    <p:handoutMasterId r:id="rId8"/>
  </p:handoutMasterIdLst>
  <p:sldIdLst>
    <p:sldId id="4432" r:id="rId2"/>
    <p:sldId id="4433" r:id="rId3"/>
    <p:sldId id="4434" r:id="rId4"/>
    <p:sldId id="4435" r:id="rId5"/>
    <p:sldId id="4436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66"/>
    <a:srgbClr val="000714"/>
    <a:srgbClr val="000008"/>
    <a:srgbClr val="030537"/>
    <a:srgbClr val="060309"/>
    <a:srgbClr val="002A7E"/>
    <a:srgbClr val="0000CC"/>
    <a:srgbClr val="FFF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a typeface="新細明體"/>
                  <a:cs typeface="Arial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5000"/>
                </a:lnSpc>
                <a:defRPr/>
              </a:pPr>
              <a:endParaRPr lang="en-US">
                <a:ea typeface="新細明體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61 h 1906"/>
                <a:gd name="T4" fmla="*/ 6016 w 5740"/>
                <a:gd name="T5" fmla="*/ 661 h 1906"/>
                <a:gd name="T6" fmla="*/ 601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a typeface="新細明體"/>
                <a:cs typeface="Arial" pitchFamily="34" charset="0"/>
              </a:endParaRPr>
            </a:p>
          </p:txBody>
        </p:sp>
      </p:grpSp>
      <p:sp>
        <p:nvSpPr>
          <p:cNvPr id="76391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6391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66B1-B373-491A-A728-9B8241F542AC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CD2CE-1E3B-4657-AEE5-A89237758383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08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0137E-F85F-4ECD-B1EA-31456F68523D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B851D-4B2D-461F-B7AC-7C23A93DFAB0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70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5E075-C6E2-4DA7-9135-70BF75238FD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CD36D-AF39-43E0-9926-0AAE50FF979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68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6A56C-929D-4634-882E-091E817FB6A1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9B8A6-9F13-4A86-B9BD-A0BFBA911B39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3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37BA4-20B1-4F8E-8EC3-882B226C965F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3C7-F113-4E0D-B6B9-22C67D4A159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85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A169D-6967-46C4-A572-65A2DAA6CFC3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260ED-D8CE-4190-BF37-718439D191D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72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B8CD1-5989-4AF9-A080-45046ED8131B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48023-45C4-42CB-92FC-144688C3516E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60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145DE-CE07-426F-A6FA-51A7AD2524C7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FC40-3F20-48DE-A909-D5327995A5C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59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A2C4B-B17C-4D59-94B8-8FCB4DA1DFEC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4EB3-4E66-4CD8-8843-0F781A10BC1B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1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3D70D-3AF3-4D6A-B0A4-D5A1DBD62369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6D9F8-A5AB-4159-8DE6-4E9AD54C837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64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E05C-F5CB-4B7D-A437-C4E9736A4A7A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AE693-72C6-479C-B97A-E2FF120986B9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60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C15EEF83-16CF-4DD5-86E2-08ECD7582C1E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2013/9/29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EAAF2E8-C0AC-4A19-AF3D-F3A73ED85AD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5368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6288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76288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76288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15374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a typeface="新細明體"/>
                  <a:cs typeface="Arial" pitchFamily="34" charset="0"/>
                </a:endParaRPr>
              </a:p>
            </p:txBody>
          </p:sp>
          <p:sp>
            <p:nvSpPr>
              <p:cNvPr id="76289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</p:grpSp>
        <p:sp>
          <p:nvSpPr>
            <p:cNvPr id="76289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5000"/>
                </a:lnSpc>
                <a:defRPr/>
              </a:pPr>
              <a:endParaRPr lang="en-US">
                <a:ea typeface="新細明體"/>
              </a:endParaRPr>
            </a:p>
          </p:txBody>
        </p:sp>
        <p:sp>
          <p:nvSpPr>
            <p:cNvPr id="1537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61 h 1906"/>
                <a:gd name="T4" fmla="*/ 6016 w 5740"/>
                <a:gd name="T5" fmla="*/ 661 h 1906"/>
                <a:gd name="T6" fmla="*/ 601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a typeface="新細明體"/>
                <a:cs typeface="Arial" pitchFamily="34" charset="0"/>
              </a:endParaRPr>
            </a:p>
          </p:txBody>
        </p:sp>
      </p:grpSp>
      <p:sp>
        <p:nvSpPr>
          <p:cNvPr id="76289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628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6289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52724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501770" r:id="rId1"/>
    <p:sldLayoutId id="2147501771" r:id="rId2"/>
    <p:sldLayoutId id="2147501772" r:id="rId3"/>
    <p:sldLayoutId id="2147501773" r:id="rId4"/>
    <p:sldLayoutId id="2147501774" r:id="rId5"/>
    <p:sldLayoutId id="2147501775" r:id="rId6"/>
    <p:sldLayoutId id="2147501776" r:id="rId7"/>
    <p:sldLayoutId id="2147501777" r:id="rId8"/>
    <p:sldLayoutId id="2147501778" r:id="rId9"/>
    <p:sldLayoutId id="2147501779" r:id="rId10"/>
    <p:sldLayoutId id="214750178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107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3810000" cy="3013710"/>
          </a:xfrm>
        </p:spPr>
        <p:txBody>
          <a:bodyPr/>
          <a:lstStyle/>
          <a:p>
            <a:r>
              <a:rPr lang="en-US" altLang="zh-TW" sz="3200" dirty="0" smtClean="0">
                <a:solidFill>
                  <a:srgbClr val="FFC000"/>
                </a:solidFill>
              </a:rPr>
              <a:t/>
            </a:r>
            <a:br>
              <a:rPr lang="en-US" altLang="zh-TW" sz="3200" dirty="0" smtClean="0">
                <a:solidFill>
                  <a:srgbClr val="FFC000"/>
                </a:solidFill>
              </a:rPr>
            </a:br>
            <a:r>
              <a:rPr lang="zh-TW" altLang="en-US" sz="5400" b="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感謝謳咾主</a:t>
            </a:r>
            <a:r>
              <a:rPr lang="en-US" sz="5400" b="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sz="5400" b="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400" b="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124200"/>
            <a:ext cx="4171950" cy="1143000"/>
          </a:xfrm>
        </p:spPr>
        <p:txBody>
          <a:bodyPr/>
          <a:lstStyle/>
          <a:p>
            <a:pPr algn="ctr">
              <a:buNone/>
            </a:pPr>
            <a:r>
              <a:rPr lang="en-US" sz="4400" dirty="0" smtClean="0"/>
              <a:t> </a:t>
            </a:r>
            <a:r>
              <a:rPr lang="zh-TW" altLang="en-US" sz="4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柑泉團契 </a:t>
            </a:r>
            <a:r>
              <a:rPr lang="zh-TW" altLang="en-US" sz="4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獻詩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0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335"/>
            <a:ext cx="8991600" cy="349665"/>
          </a:xfrm>
        </p:spPr>
        <p:txBody>
          <a:bodyPr/>
          <a:lstStyle/>
          <a:p>
            <a:pPr algn="r"/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感</a:t>
            </a:r>
            <a:r>
              <a:rPr lang="zh-TW" altLang="en-US" sz="1800" b="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謝謳咾</a:t>
            </a:r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en-US" altLang="zh-TW" sz="14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(1/4)</a:t>
            </a:r>
            <a:endParaRPr lang="en-US" sz="1400" b="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4008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n-US" sz="4400" dirty="0" smtClean="0"/>
              <a:t> 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耶和華啊</a:t>
            </a:r>
            <a:r>
              <a:rPr lang="en-US" altLang="zh-TW" sz="4400" dirty="0"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阮欲感謝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祢</a:t>
            </a:r>
            <a:endParaRPr lang="en-US" altLang="zh-TW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祢的信實直到萬世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代</a:t>
            </a:r>
            <a:endParaRPr lang="en-US" altLang="zh-TW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凡事攏著呑忍與等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待</a:t>
            </a:r>
            <a:endParaRPr lang="en-US" altLang="zh-TW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就會看見風雨後面美麗的光彩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跪落祈禱向主求討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擦消阮一切的目屎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平安喜樂 慈悲疼痛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安穩匿佇主的翅股內</a:t>
            </a:r>
          </a:p>
          <a:p>
            <a:pPr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2544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335"/>
            <a:ext cx="8991600" cy="349665"/>
          </a:xfrm>
        </p:spPr>
        <p:txBody>
          <a:bodyPr/>
          <a:lstStyle/>
          <a:p>
            <a:pPr algn="r"/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感</a:t>
            </a:r>
            <a:r>
              <a:rPr lang="zh-TW" altLang="en-US" sz="1800" b="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謝謳咾</a:t>
            </a:r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en-US" altLang="zh-TW" sz="14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(2/4)</a:t>
            </a:r>
            <a:endParaRPr lang="en-US" sz="1400" b="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4008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n-US" sz="4400" dirty="0" smtClean="0"/>
              <a:t> 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感謝謳咾主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虔誠敬拜主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對日出到日落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謳咾榮耀主救恩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歡喜見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證</a:t>
            </a:r>
            <a:r>
              <a:rPr lang="en-US" altLang="zh-TW" sz="4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救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贖大權能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對這時到永遠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對這時到永遠</a:t>
            </a:r>
          </a:p>
          <a:p>
            <a:pPr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9278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335"/>
            <a:ext cx="8991600" cy="349665"/>
          </a:xfrm>
        </p:spPr>
        <p:txBody>
          <a:bodyPr/>
          <a:lstStyle/>
          <a:p>
            <a:pPr algn="r"/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感</a:t>
            </a:r>
            <a:r>
              <a:rPr lang="zh-TW" altLang="en-US" sz="1800" b="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謝謳咾</a:t>
            </a:r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en-US" altLang="zh-TW" sz="14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1400" b="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en-US" altLang="zh-TW" sz="14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/4)</a:t>
            </a:r>
            <a:endParaRPr lang="en-US" sz="1400" b="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4008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n-US" sz="4400" dirty="0" smtClean="0"/>
              <a:t> </a:t>
            </a: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耶和華啊</a:t>
            </a:r>
            <a:r>
              <a:rPr lang="en-US" altLang="ja-JP" sz="4400" dirty="0">
                <a:latin typeface="DFKai-SB" pitchFamily="65" charset="-120"/>
                <a:ea typeface="DFKai-SB" pitchFamily="65" charset="-120"/>
              </a:rPr>
              <a:t>!</a:t>
            </a: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阮欲謳咾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祢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祢的奇妙恩曲真偉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大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阮欲專心仰望與信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賴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就會看見黑雲後面的光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彩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嬴過軟弱精英勇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壯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克服阮ー切的災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害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拯救脱離兇惡山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谷</a:t>
            </a:r>
            <a:endParaRPr lang="en-US" altLang="ja-JP" sz="4400" dirty="0">
              <a:latin typeface="DFKai-SB" pitchFamily="65" charset="-120"/>
              <a:ea typeface="DFKai-SB" pitchFamily="65" charset="-120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4400" dirty="0">
                <a:latin typeface="DFKai-SB" pitchFamily="65" charset="-120"/>
                <a:ea typeface="DFKai-SB" pitchFamily="65" charset="-120"/>
              </a:rPr>
              <a:t>安然居起主的聖殿</a:t>
            </a:r>
            <a:r>
              <a:rPr lang="ja-JP" altLang="en-US" sz="4400" dirty="0" smtClean="0">
                <a:latin typeface="DFKai-SB" pitchFamily="65" charset="-120"/>
                <a:ea typeface="DFKai-SB" pitchFamily="65" charset="-120"/>
              </a:rPr>
              <a:t>内</a:t>
            </a:r>
            <a:endParaRPr lang="ja-JP" altLang="en-US" sz="4400" dirty="0"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3372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335"/>
            <a:ext cx="8991600" cy="349665"/>
          </a:xfrm>
        </p:spPr>
        <p:txBody>
          <a:bodyPr/>
          <a:lstStyle/>
          <a:p>
            <a:pPr algn="r"/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感</a:t>
            </a:r>
            <a:r>
              <a:rPr lang="zh-TW" altLang="en-US" sz="1800" b="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謝謳咾</a:t>
            </a:r>
            <a:r>
              <a:rPr lang="zh-TW" altLang="en-US" sz="18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en-US" altLang="zh-TW" sz="14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1400" b="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en-US" altLang="zh-TW" sz="1400" b="0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/4)</a:t>
            </a:r>
            <a:endParaRPr lang="en-US" sz="1400" b="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4008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n-US" sz="4400" dirty="0" smtClean="0"/>
              <a:t> 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感謝謳咾主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虔誠敬拜主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對日出到日落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謳咾榮耀主救恩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歡喜見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證</a:t>
            </a:r>
            <a:r>
              <a:rPr lang="en-US" altLang="zh-TW" sz="4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救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贖大權能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對這時到永遠</a:t>
            </a:r>
          </a:p>
          <a:p>
            <a:pPr algn="ctr">
              <a:spcBef>
                <a:spcPts val="0"/>
              </a:spcBef>
              <a:buNone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對這時到永遠</a:t>
            </a:r>
          </a:p>
          <a:p>
            <a:pPr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496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31992</TotalTime>
  <Words>32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1_Stream</vt:lpstr>
      <vt:lpstr> 感謝謳咾主 </vt:lpstr>
      <vt:lpstr>感謝謳咾主(1/4)</vt:lpstr>
      <vt:lpstr>感謝謳咾主(2/4)</vt:lpstr>
      <vt:lpstr>感謝謳咾主(3/4)</vt:lpstr>
      <vt:lpstr>感謝謳咾主(4/4)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3582</cp:revision>
  <dcterms:created xsi:type="dcterms:W3CDTF">2005-02-27T07:43:32Z</dcterms:created>
  <dcterms:modified xsi:type="dcterms:W3CDTF">2013-09-29T14:58:50Z</dcterms:modified>
</cp:coreProperties>
</file>