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6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F061-63D5-4C91-A4C5-DB409AABE2E5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DDCD-82C7-4F71-83B9-F0F6AFB762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F061-63D5-4C91-A4C5-DB409AABE2E5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DDCD-82C7-4F71-83B9-F0F6AFB762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F061-63D5-4C91-A4C5-DB409AABE2E5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DDCD-82C7-4F71-83B9-F0F6AFB762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F061-63D5-4C91-A4C5-DB409AABE2E5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DDCD-82C7-4F71-83B9-F0F6AFB762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F061-63D5-4C91-A4C5-DB409AABE2E5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DDCD-82C7-4F71-83B9-F0F6AFB762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F061-63D5-4C91-A4C5-DB409AABE2E5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DDCD-82C7-4F71-83B9-F0F6AFB762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F061-63D5-4C91-A4C5-DB409AABE2E5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DDCD-82C7-4F71-83B9-F0F6AFB762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F061-63D5-4C91-A4C5-DB409AABE2E5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DDCD-82C7-4F71-83B9-F0F6AFB762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F061-63D5-4C91-A4C5-DB409AABE2E5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DDCD-82C7-4F71-83B9-F0F6AFB762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F061-63D5-4C91-A4C5-DB409AABE2E5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DDCD-82C7-4F71-83B9-F0F6AFB762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F061-63D5-4C91-A4C5-DB409AABE2E5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DDCD-82C7-4F71-83B9-F0F6AFB762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3F061-63D5-4C91-A4C5-DB409AABE2E5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6DDCD-82C7-4F71-83B9-F0F6AFB762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 b="101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260648"/>
            <a:ext cx="6400800" cy="4946104"/>
          </a:xfrm>
        </p:spPr>
        <p:txBody>
          <a:bodyPr>
            <a:normAutofit/>
          </a:bodyPr>
          <a:lstStyle/>
          <a:p>
            <a:r>
              <a:rPr lang="zh-TW" altLang="en-US" sz="45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你若盡心盡性來尋求我</a:t>
            </a:r>
            <a:endParaRPr lang="en-US" altLang="zh-TW" sz="45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5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你就的確會遇</a:t>
            </a:r>
            <a:r>
              <a:rPr lang="zh-TW" altLang="en-US" sz="45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著</a:t>
            </a:r>
            <a:r>
              <a:rPr lang="zh-TW" altLang="en-US" sz="45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我</a:t>
            </a:r>
            <a:endParaRPr lang="en-US" altLang="zh-TW" sz="45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5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上帝有講</a:t>
            </a:r>
            <a:endParaRPr lang="en-US" altLang="zh-TW" sz="45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5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你若盡心盡性來尋求我</a:t>
            </a:r>
            <a:endParaRPr lang="en-US" altLang="zh-TW" sz="45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5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你就的確會遇著我</a:t>
            </a:r>
            <a:endParaRPr lang="en-US" altLang="zh-TW" sz="45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5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上帝有講</a:t>
            </a:r>
            <a:r>
              <a:rPr lang="en-US" altLang="zh-TW" sz="45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45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上帝有講</a:t>
            </a:r>
            <a:endParaRPr lang="en-US" altLang="zh-TW" sz="45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45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45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sz="45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1" y="0"/>
            <a:ext cx="39239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251520" y="476672"/>
            <a:ext cx="7632848" cy="543346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喔</a:t>
            </a:r>
            <a:r>
              <a:rPr kumimoji="0" lang="en-US" altLang="zh-TW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!</a:t>
            </a: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 願我知怎樣尋上帝</a:t>
            </a:r>
            <a:r>
              <a:rPr kumimoji="0" lang="en-US" altLang="zh-TW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使我可到於祂之座位面前</a:t>
            </a:r>
            <a:r>
              <a:rPr kumimoji="0" lang="en-US" altLang="zh-TW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喔</a:t>
            </a:r>
            <a:r>
              <a:rPr kumimoji="0" lang="en-US" altLang="zh-TW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!</a:t>
            </a: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 願我知怎樣尋上帝</a:t>
            </a:r>
            <a:r>
              <a:rPr kumimoji="0" lang="en-US" altLang="zh-TW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使我可到於祂之座位面前</a:t>
            </a:r>
            <a:r>
              <a:rPr kumimoji="0" lang="en-US" altLang="zh-TW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祂之座位面前</a:t>
            </a:r>
            <a:r>
              <a:rPr kumimoji="0" lang="en-US" altLang="zh-TW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喔</a:t>
            </a:r>
            <a:r>
              <a:rPr kumimoji="0" lang="en-US" altLang="zh-TW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!</a:t>
            </a: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 願我知怎樣尋上帝</a:t>
            </a:r>
            <a:r>
              <a:rPr kumimoji="0" lang="en-US" altLang="zh-TW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10050"/>
            <a:ext cx="9144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56494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TW" altLang="en-US" sz="47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你若盡心盡性來尋求我</a:t>
            </a:r>
            <a:r>
              <a:rPr lang="en-US" altLang="zh-TW" sz="47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.</a:t>
            </a:r>
          </a:p>
          <a:p>
            <a:pPr algn="ctr">
              <a:buNone/>
            </a:pPr>
            <a:r>
              <a:rPr lang="zh-TW" altLang="en-US" sz="47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你就的確會遇到我</a:t>
            </a:r>
            <a:r>
              <a:rPr lang="en-US" altLang="zh-TW" sz="47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.</a:t>
            </a:r>
          </a:p>
          <a:p>
            <a:pPr algn="ctr">
              <a:buNone/>
            </a:pPr>
            <a:r>
              <a:rPr lang="zh-TW" altLang="en-US" sz="47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上帝有講</a:t>
            </a:r>
            <a:r>
              <a:rPr lang="en-US" altLang="zh-TW" sz="47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,</a:t>
            </a:r>
          </a:p>
          <a:p>
            <a:pPr algn="ctr">
              <a:buNone/>
            </a:pPr>
            <a:r>
              <a:rPr lang="zh-TW" altLang="en-US" sz="47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你就的確會遇到我</a:t>
            </a:r>
            <a:r>
              <a:rPr lang="en-US" altLang="zh-TW" sz="47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.</a:t>
            </a:r>
          </a:p>
          <a:p>
            <a:pPr algn="ctr">
              <a:buNone/>
            </a:pPr>
            <a:r>
              <a:rPr lang="zh-TW" altLang="en-US" sz="47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上帝有講</a:t>
            </a:r>
            <a:r>
              <a:rPr lang="en-US" altLang="zh-TW" sz="47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.</a:t>
            </a:r>
            <a:endParaRPr lang="en-US" sz="4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152</Words>
  <Application>Microsoft Office PowerPoint</Application>
  <PresentationFormat>On-screen Show (4:3)</PresentationFormat>
  <Paragraphs>18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Wenwen</dc:creator>
  <cp:lastModifiedBy>Jonathan</cp:lastModifiedBy>
  <cp:revision>2</cp:revision>
  <dcterms:created xsi:type="dcterms:W3CDTF">2013-10-11T22:23:44Z</dcterms:created>
  <dcterms:modified xsi:type="dcterms:W3CDTF">2013-10-14T04:16:12Z</dcterms:modified>
</cp:coreProperties>
</file>