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4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DDD8B-B7EA-46F1-9458-480BD1F3EE0C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87B54-DAEC-4E5C-B37B-66C65AAB6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60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90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7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8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6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16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5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51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4D90D-9522-42C1-82BA-5C09A0752C2E}" type="datetimeFigureOut">
              <a:rPr lang="en-US" smtClean="0"/>
              <a:t>10/15/2013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88BB1-832B-4375-9756-953F96E55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427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400"/>
            <a:ext cx="9144000" cy="1470025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rgbClr val="00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看不著那雙手</a:t>
            </a:r>
            <a:endParaRPr lang="en-US" sz="4800" b="1" dirty="0">
              <a:solidFill>
                <a:srgbClr val="00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800600"/>
            <a:ext cx="8763000" cy="762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北區查經班 獻詩</a:t>
            </a:r>
            <a:endParaRPr lang="en-US" b="1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095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1/3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t="6250" r="292" b="6250"/>
          <a:stretch>
            <a:fillRect/>
          </a:stretch>
        </p:blipFill>
        <p:spPr bwMode="auto">
          <a:xfrm>
            <a:off x="3733800" y="0"/>
            <a:ext cx="5410200" cy="3581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7924800" cy="4800600"/>
          </a:xfrm>
        </p:spPr>
        <p:txBody>
          <a:bodyPr>
            <a:normAutofit/>
          </a:bodyPr>
          <a:lstStyle/>
          <a:p>
            <a:pPr algn="l"/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看不著祢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摸不著祢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只有聽見主輕聲溫柔話語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咱若厭倦孤單失志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阮深知主會常常安慰與扶持</a:t>
            </a:r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92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4419600"/>
          </a:xfrm>
        </p:spPr>
        <p:txBody>
          <a:bodyPr>
            <a:normAutofit fontScale="90000"/>
          </a:bodyPr>
          <a:lstStyle/>
          <a:p>
            <a: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看不著祢</a:t>
            </a:r>
            <a: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zh-TW" altLang="en-US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摸不著祢</a:t>
            </a:r>
            <a: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53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主的雙手時刻安穩保蘐你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咱著感謝謳咾歡喜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b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主的恩典會永遠踮佇咱身邊</a:t>
            </a:r>
            <a:r>
              <a:rPr lang="en-US" altLang="zh-TW" sz="5300" dirty="0">
                <a:latin typeface="DFKai-SB" panose="03000509000000000000" pitchFamily="65" charset="-120"/>
                <a:ea typeface="DFKai-SB" panose="03000509000000000000" pitchFamily="65" charset="-120"/>
              </a:rPr>
              <a:t>,</a:t>
            </a:r>
            <a: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800" dirty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2/3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962400"/>
            <a:ext cx="35814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6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162" y="5791200"/>
            <a:ext cx="1371600" cy="762000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3/3</a:t>
            </a:r>
            <a:endParaRPr lang="en-US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pic>
        <p:nvPicPr>
          <p:cNvPr id="4" name="Picture 3" descr="photo"/>
          <p:cNvPicPr/>
          <p:nvPr/>
        </p:nvPicPr>
        <p:blipFill>
          <a:blip r:embed="rId2" cstate="print"/>
          <a:srcRect l="10169"/>
          <a:stretch>
            <a:fillRect/>
          </a:stretch>
        </p:blipFill>
        <p:spPr bwMode="auto">
          <a:xfrm>
            <a:off x="0" y="1"/>
            <a:ext cx="388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2625" y="761999"/>
            <a:ext cx="7010400" cy="6124575"/>
          </a:xfrm>
        </p:spPr>
        <p:txBody>
          <a:bodyPr>
            <a:normAutofit fontScale="90000"/>
          </a:bodyPr>
          <a:lstStyle/>
          <a:p>
            <a:pPr algn="r"/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免驚孤單無伴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隨主腳步同行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攀過渓谷曠野山嶺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主的雙手替咱受釘十字架頂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拯救咱憂傷心靈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祂的聲音溫柔平静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主的看顧會賜咱</a:t>
            </a:r>
            <a:r>
              <a:rPr lang="zh-TW" altLang="en-US" sz="4900" dirty="0">
                <a:latin typeface="DFKai-SB" panose="03000509000000000000" pitchFamily="65" charset="-120"/>
                <a:ea typeface="DFKai-SB" panose="03000509000000000000" pitchFamily="65" charset="-120"/>
              </a:rPr>
              <a:t>靈魂精</a:t>
            </a:r>
            <a:r>
              <a:rPr lang="zh-TW" altLang="en-US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英</a:t>
            </a:r>
            <a: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sz="49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en-US" altLang="zh-TW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altLang="zh-TW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338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看不著那雙手</vt:lpstr>
      <vt:lpstr>看不著祢, 摸不著祢, 只有聽見主輕聲溫柔話語, 咱若厭倦孤單失志, 阮深知主會常常安慰與扶持, </vt:lpstr>
      <vt:lpstr> 看不著祢,摸不著祢, 主的雙手時刻安穩保蘐你, 咱著感謝謳咾歡喜, 主的恩典會永遠踮佇咱身邊,  </vt:lpstr>
      <vt:lpstr> 免驚孤單無伴 隨主腳步同行 攀過渓谷曠野山嶺 主的雙手替咱受釘十字架頂 拯救咱憂傷心靈 祂的聲音溫柔平静 主的看顧會賜咱靈魂精英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看不著那雙手</dc:title>
  <dc:creator>tai</dc:creator>
  <cp:lastModifiedBy>Tai</cp:lastModifiedBy>
  <cp:revision>11</cp:revision>
  <cp:lastPrinted>2013-10-16T04:27:59Z</cp:lastPrinted>
  <dcterms:created xsi:type="dcterms:W3CDTF">2013-10-13T03:17:33Z</dcterms:created>
  <dcterms:modified xsi:type="dcterms:W3CDTF">2013-10-16T04:53:36Z</dcterms:modified>
</cp:coreProperties>
</file>