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DDD8B-B7EA-46F1-9458-480BD1F3EE0C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87B54-DAEC-4E5C-B37B-66C65AAB6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60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5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5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9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7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87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8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1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5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1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4D90D-9522-42C1-82BA-5C09A0752C2E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8BB1-832B-4375-9756-953F96E55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42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00400"/>
            <a:ext cx="9144000" cy="1470025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看不著那雙手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800600"/>
            <a:ext cx="8763000" cy="762000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北區查經班 獻詩</a:t>
            </a:r>
            <a:endParaRPr 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095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t="6250" r="292" b="6250"/>
          <a:stretch>
            <a:fillRect/>
          </a:stretch>
        </p:blipFill>
        <p:spPr bwMode="auto">
          <a:xfrm>
            <a:off x="3733800" y="0"/>
            <a:ext cx="5410200" cy="3581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7924800" cy="48006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只有聽見主輕聲溫柔話語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咱若厭倦孤單失志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阮深知主會常常安慰與扶持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92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4419600"/>
          </a:xfrm>
        </p:spPr>
        <p:txBody>
          <a:bodyPr>
            <a:normAutofit fontScale="90000"/>
          </a:bodyPr>
          <a:lstStyle/>
          <a:p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主的雙手時刻安穩保蘐你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咱著感謝謳咾歡喜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主的恩典會永遠踮佇咱身邊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62400"/>
            <a:ext cx="35814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2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2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3/3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 descr="photo"/>
          <p:cNvPicPr/>
          <p:nvPr/>
        </p:nvPicPr>
        <p:blipFill>
          <a:blip r:embed="rId2" cstate="print"/>
          <a:srcRect l="10169"/>
          <a:stretch>
            <a:fillRect/>
          </a:stretch>
        </p:blipFill>
        <p:spPr bwMode="auto">
          <a:xfrm>
            <a:off x="0" y="1"/>
            <a:ext cx="388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2625" y="761999"/>
            <a:ext cx="7010400" cy="6124575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免驚孤單無伴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隨主腳步同行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攀過渓谷曠野山嶺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主的雙手替咱受釘十字架頂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拯救咱憂傷心靈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祂的聲音溫柔平静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主的看顧會賜咱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靈魂精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英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338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看不著那雙手</vt:lpstr>
      <vt:lpstr>看不著祢, 摸不著祢, 只有聽見主輕聲溫柔話語, 咱若厭倦孤單失志, 阮深知主會常常安慰與扶持, </vt:lpstr>
      <vt:lpstr> 看不著祢,摸不著祢, 主的雙手時刻安穩保蘐你, 咱著感謝謳咾歡喜, 主的恩典會永遠踮佇咱身邊,  </vt:lpstr>
      <vt:lpstr> 免驚孤單無伴 隨主腳步同行 攀過渓谷曠野山嶺 主的雙手替咱受釘十字架頂 拯救咱憂傷心靈 祂的聲音溫柔平静 主的看顧會賜咱靈魂精英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看不著那雙手</dc:title>
  <dc:creator>tai</dc:creator>
  <cp:lastModifiedBy>Tai</cp:lastModifiedBy>
  <cp:revision>11</cp:revision>
  <cp:lastPrinted>2013-10-16T04:27:59Z</cp:lastPrinted>
  <dcterms:created xsi:type="dcterms:W3CDTF">2013-10-13T03:17:33Z</dcterms:created>
  <dcterms:modified xsi:type="dcterms:W3CDTF">2013-10-16T04:53:36Z</dcterms:modified>
</cp:coreProperties>
</file>