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0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6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3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4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0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5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3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4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7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4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D7F96-76F0-45CF-A63B-4446397789EF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578F3-F6AF-444F-ABDC-28EFC1FDE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1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4" y="0"/>
            <a:ext cx="3636690" cy="369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3" y="2173750"/>
            <a:ext cx="4025949" cy="46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848872" cy="5234136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耶穌，是永遠的主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著稱讚謳咾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穌阮敬拜祢，願祢心得著滿足，出聲謳咾，歡喜吟詩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心聽祢教示，噢耶穌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永遠的主，咱著稱讚謳咾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357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29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7"/>
            <a:ext cx="9144000" cy="25649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980728"/>
            <a:ext cx="79208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祢是唯一盼望、道路、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真理、活命。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使我變新人，罪過攏洗清，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助我敖疼人，愛聽祢聲音，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阮欲謳咾祢，佇祢內面歡喜。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10873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4" y="0"/>
            <a:ext cx="3636690" cy="369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3" y="2173750"/>
            <a:ext cx="4025949" cy="46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9592" y="764704"/>
            <a:ext cx="81003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耶穌是永遠的主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咱著稱讚謳咾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耶穌阮敬拜祢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願祢心得到滿足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出聲謳咾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歡喜吟詩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全心聽祢教示。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噢耶穌，是永遠的主，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噢耶穌是永遠的主，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噢主耶穌是永遠的主，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咱著稱讚謳咾。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5661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201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4</cp:revision>
  <dcterms:created xsi:type="dcterms:W3CDTF">2013-10-31T20:28:50Z</dcterms:created>
  <dcterms:modified xsi:type="dcterms:W3CDTF">2013-10-31T21:34:22Z</dcterms:modified>
</cp:coreProperties>
</file>