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7979" r:id="rId1"/>
    <p:sldMasterId id="2147501589" r:id="rId2"/>
    <p:sldMasterId id="2147501601" r:id="rId3"/>
  </p:sldMasterIdLst>
  <p:notesMasterIdLst>
    <p:notesMasterId r:id="rId11"/>
  </p:notesMasterIdLst>
  <p:handoutMasterIdLst>
    <p:handoutMasterId r:id="rId12"/>
  </p:handoutMasterIdLst>
  <p:sldIdLst>
    <p:sldId id="4394" r:id="rId4"/>
    <p:sldId id="4395" r:id="rId5"/>
    <p:sldId id="4396" r:id="rId6"/>
    <p:sldId id="4397" r:id="rId7"/>
    <p:sldId id="4398" r:id="rId8"/>
    <p:sldId id="4399" r:id="rId9"/>
    <p:sldId id="4400" r:id="rId10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  <a:srgbClr val="000008"/>
    <a:srgbClr val="030537"/>
    <a:srgbClr val="060309"/>
    <a:srgbClr val="002A7E"/>
    <a:srgbClr val="0000CC"/>
    <a:srgbClr val="FFFF00"/>
    <a:srgbClr val="663300"/>
    <a:srgbClr val="002F8E"/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4763" y="677863"/>
            <a:ext cx="4527550" cy="3395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5249" y="4301237"/>
            <a:ext cx="5186579" cy="4073366"/>
          </a:xfrm>
          <a:noFill/>
        </p:spPr>
        <p:txBody>
          <a:bodyPr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33953"/>
      </p:ext>
    </p:extLst>
  </p:cSld>
  <p:clrMapOvr>
    <a:masterClrMapping/>
  </p:clrMapOvr>
  <p:transition spd="slow" advTm="3499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41621"/>
      </p:ext>
    </p:extLst>
  </p:cSld>
  <p:clrMapOvr>
    <a:masterClrMapping/>
  </p:clrMapOvr>
  <p:transition spd="slow" advTm="3499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08500"/>
      </p:ext>
    </p:extLst>
  </p:cSld>
  <p:clrMapOvr>
    <a:masterClrMapping/>
  </p:clrMapOvr>
  <p:transition spd="slow" advTm="3499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EB226A5-1385-4C35-8614-2ED59B714096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D49E9EE-35A7-45EE-A966-4AB07E02459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07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9BFC60D-455A-484A-AFC0-685AA0076EDC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B62F42A-D1C2-4781-AC4A-1C05694AA20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566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A8799C3-C76B-4598-9C99-7EF2CAF087D9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314AEA9-842E-4A73-947C-9EF9D38A1F9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5986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D4B28C2D-70EF-4D4E-A575-5DD9688AD743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DD2473B-42D5-415C-AEBC-38BD1D4AE94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1763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67854EB-A906-45FC-961B-DB96AFAFC9D0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270A0348-3385-444E-8078-1A065F1641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48238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1A418C2-59B8-4989-9A27-46D073CA627C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5037329-799D-4CB5-B9AD-7C7D8B07A5E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9986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CA932573-D4AF-49F2-BC8F-4EF975196F5E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6AC4522-234A-4D81-9B75-A6E00CDEBA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840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385F016-BFE8-4A06-BF06-BBAB0A561554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54CE362-332D-496B-B0BD-CA0C070DFB0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7052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44382"/>
      </p:ext>
    </p:extLst>
  </p:cSld>
  <p:clrMapOvr>
    <a:masterClrMapping/>
  </p:clrMapOvr>
  <p:transition spd="slow" advTm="3499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CDCB1F3-FB84-4781-87D9-FAE241582147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8AAC4B4-1878-4D51-A399-51DCE493340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866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829DA470-403E-45B1-BB04-3346F2D9C198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91F3F48-3243-495A-9B44-D1AB300FF84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0724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300C813-8BB1-48BE-9115-849DC99C4118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054D7BB-B7A5-4FDF-A846-C1CBB93AEF3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52673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28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58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35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8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72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50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06386"/>
      </p:ext>
    </p:extLst>
  </p:cSld>
  <p:clrMapOvr>
    <a:masterClrMapping/>
  </p:clrMapOvr>
  <p:transition spd="slow" advTm="3499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5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37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15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167E0-C746-452F-AEA3-6518306D3E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2A9-5C29-4928-A8A9-FCAB116E6E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37756"/>
      </p:ext>
    </p:extLst>
  </p:cSld>
  <p:clrMapOvr>
    <a:masterClrMapping/>
  </p:clrMapOvr>
  <p:transition spd="slow" advTm="3499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04023"/>
      </p:ext>
    </p:extLst>
  </p:cSld>
  <p:clrMapOvr>
    <a:masterClrMapping/>
  </p:clrMapOvr>
  <p:transition spd="slow" advTm="3499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12617"/>
      </p:ext>
    </p:extLst>
  </p:cSld>
  <p:clrMapOvr>
    <a:masterClrMapping/>
  </p:clrMapOvr>
  <p:transition spd="slow" advTm="3499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3167"/>
      </p:ext>
    </p:extLst>
  </p:cSld>
  <p:clrMapOvr>
    <a:masterClrMapping/>
  </p:clrMapOvr>
  <p:transition spd="slow" advTm="3499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21966"/>
      </p:ext>
    </p:extLst>
  </p:cSld>
  <p:clrMapOvr>
    <a:masterClrMapping/>
  </p:clrMapOvr>
  <p:transition spd="slow" advTm="3499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25DA-ED3D-46A7-BDB0-BE6AD5BAA8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ABFE-C631-479F-AE82-28104286957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38915"/>
      </p:ext>
    </p:extLst>
  </p:cSld>
  <p:clrMapOvr>
    <a:masterClrMapping/>
  </p:clrMapOvr>
  <p:transition spd="slow" advTm="34991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5F25DA-ED3D-46A7-BDB0-BE6AD5BAA85C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12/28/2013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F5ABFE-C631-479F-AE82-281042869578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mtClean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633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80" r:id="rId1"/>
    <p:sldLayoutId id="2147497981" r:id="rId2"/>
    <p:sldLayoutId id="2147497982" r:id="rId3"/>
    <p:sldLayoutId id="2147497983" r:id="rId4"/>
    <p:sldLayoutId id="2147497984" r:id="rId5"/>
    <p:sldLayoutId id="2147497985" r:id="rId6"/>
    <p:sldLayoutId id="2147497986" r:id="rId7"/>
    <p:sldLayoutId id="2147497987" r:id="rId8"/>
    <p:sldLayoutId id="2147497988" r:id="rId9"/>
    <p:sldLayoutId id="2147497989" r:id="rId10"/>
    <p:sldLayoutId id="2147497990" r:id="rId11"/>
  </p:sldLayoutIdLst>
  <p:transition spd="slow" advTm="34991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129E2FE-98B2-4C49-AA3E-70CC30508687}" type="datetimeFigureOut">
              <a:rPr lang="zh-TW" altLang="en-US"/>
              <a:pPr>
                <a:defRPr/>
              </a:pPr>
              <a:t>2013/12/28</a:t>
            </a:fld>
            <a:endParaRPr lang="en-US" altLang="zh-TW" dirty="0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6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B287DDA9-B172-433D-8348-D7C615A8223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2455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590" r:id="rId1"/>
    <p:sldLayoutId id="2147501591" r:id="rId2"/>
    <p:sldLayoutId id="2147501592" r:id="rId3"/>
    <p:sldLayoutId id="2147501593" r:id="rId4"/>
    <p:sldLayoutId id="2147501594" r:id="rId5"/>
    <p:sldLayoutId id="2147501595" r:id="rId6"/>
    <p:sldLayoutId id="2147501596" r:id="rId7"/>
    <p:sldLayoutId id="2147501597" r:id="rId8"/>
    <p:sldLayoutId id="2147501598" r:id="rId9"/>
    <p:sldLayoutId id="2147501599" r:id="rId10"/>
    <p:sldLayoutId id="2147501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1167E0-C746-452F-AEA3-6518306D3E8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12/28/2013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6A02A9-5C29-4928-A8A9-FCAB116E6E38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3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602" r:id="rId1"/>
    <p:sldLayoutId id="2147501603" r:id="rId2"/>
    <p:sldLayoutId id="2147501604" r:id="rId3"/>
    <p:sldLayoutId id="2147501605" r:id="rId4"/>
    <p:sldLayoutId id="2147501606" r:id="rId5"/>
    <p:sldLayoutId id="2147501607" r:id="rId6"/>
    <p:sldLayoutId id="2147501608" r:id="rId7"/>
    <p:sldLayoutId id="2147501609" r:id="rId8"/>
    <p:sldLayoutId id="2147501610" r:id="rId9"/>
    <p:sldLayoutId id="2147501611" r:id="rId10"/>
    <p:sldLayoutId id="21475016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69" name="Picture 2" descr="lwjap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46" y="0"/>
            <a:ext cx="91525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60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獻詩</a:t>
            </a: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FKai-SB" pitchFamily="65" charset="-120"/>
              </a:rPr>
              <a:t> </a:t>
            </a: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zh-TW" altLang="en-US" sz="3200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 </a:t>
            </a:r>
            <a:r>
              <a:rPr lang="en-US" altLang="zh-TW" sz="48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sz="4000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399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876800"/>
            <a:ext cx="9067800" cy="12192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zh-TW" altLang="en-US" sz="4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柑恩</a:t>
            </a:r>
            <a:r>
              <a:rPr lang="en-US" sz="4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/</a:t>
            </a:r>
            <a:r>
              <a:rPr lang="zh-TW" altLang="en-US" sz="4400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週三查經班</a:t>
            </a:r>
            <a:r>
              <a:rPr lang="zh-TW" altLang="en-US" sz="4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955" y="3352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TW" alt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遇着試煉災禍圍你真艱苦</a:t>
            </a:r>
            <a:endParaRPr kumimoji="0" lang="en-US" sz="4800" dirty="0">
              <a:solidFill>
                <a:srgbClr val="FFFFFF"/>
              </a:solidFill>
              <a:latin typeface="Arial" charset="0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49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chemeClr val="tx1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1"/>
            <a:ext cx="9144000" cy="724546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遇着試煉災禍圍你真艱苦</a:t>
            </a:r>
            <a:r>
              <a:rPr lang="en-US" altLang="zh-TW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TW" sz="3600" dirty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1</a:t>
            </a:r>
            <a:r>
              <a:rPr lang="en-US" altLang="zh-TW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/6)</a:t>
            </a:r>
            <a:endParaRPr lang="en-US" sz="36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848600" cy="4038600"/>
          </a:xfrm>
          <a:solidFill>
            <a:srgbClr val="0070C0">
              <a:alpha val="39000"/>
            </a:srgbClr>
          </a:solidFill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遇着試煉災禍圍你真艱苦</a:t>
            </a:r>
            <a:endParaRPr lang="en-US" altLang="zh-TW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致到餒志失望四面看無路</a:t>
            </a:r>
            <a:endParaRPr lang="en-US" altLang="zh-TW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你所得的恩</a:t>
            </a:r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賜逐項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想來記</a:t>
            </a:r>
            <a:endParaRPr lang="en-US" altLang="zh-TW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穩當滿心感謝上帝大慈悲</a:t>
            </a:r>
            <a:endParaRPr lang="en-US" altLang="zh-TW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14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chemeClr val="tx1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1"/>
            <a:ext cx="9144000" cy="724546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遇着試煉災禍圍你真艱苦</a:t>
            </a:r>
            <a:r>
              <a:rPr lang="en-US" altLang="zh-TW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(2/6)</a:t>
            </a:r>
            <a:endParaRPr lang="en-US" sz="36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848600" cy="4038600"/>
          </a:xfrm>
          <a:solidFill>
            <a:srgbClr val="0070C0">
              <a:alpha val="39000"/>
            </a:srgb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主的恩賜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你著算著數</a:t>
            </a:r>
            <a:endParaRPr lang="en-US" altLang="zh-TW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主之恩賜你豈算能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了</a:t>
            </a:r>
            <a:endParaRPr lang="en-US" altLang="zh-TW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主的恩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賜逐項</a:t>
            </a:r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算來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記</a:t>
            </a:r>
            <a:endParaRPr lang="en-US" altLang="zh-TW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穩當滿心感謝上帝大慈悲</a:t>
            </a:r>
            <a:endParaRPr lang="en-US" altLang="zh-TW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966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chemeClr val="tx1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1"/>
            <a:ext cx="9144000" cy="724546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遇着試煉災禍圍你真艱苦</a:t>
            </a:r>
            <a:r>
              <a:rPr lang="en-US" altLang="zh-TW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(3/6)</a:t>
            </a:r>
            <a:endParaRPr lang="en-US" sz="36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848600" cy="4038600"/>
          </a:xfrm>
          <a:solidFill>
            <a:srgbClr val="0070C0">
              <a:alpha val="39000"/>
            </a:srgb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有時掛慮煩惱致到心亂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亂</a:t>
            </a:r>
            <a:endParaRPr lang="en-US" altLang="zh-TW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訝疑上帝愛疼負十架不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願</a:t>
            </a:r>
            <a:endParaRPr lang="en-US" altLang="zh-TW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你所得的恩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賜閣再</a:t>
            </a:r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想來</a:t>
            </a:r>
            <a:r>
              <a:rPr lang="zh-TW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記</a:t>
            </a:r>
            <a:endParaRPr lang="en-US" altLang="zh-TW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訝疑就能無去日日愛吟詩</a:t>
            </a:r>
          </a:p>
        </p:txBody>
      </p:sp>
    </p:spTree>
    <p:extLst>
      <p:ext uri="{BB962C8B-B14F-4D97-AF65-F5344CB8AC3E}">
        <p14:creationId xmlns:p14="http://schemas.microsoft.com/office/powerpoint/2010/main" val="331535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chemeClr val="tx1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1"/>
            <a:ext cx="9144000" cy="724546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遇着試煉災禍圍你真艱苦</a:t>
            </a:r>
            <a:r>
              <a:rPr lang="en-US" altLang="zh-TW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(4/6)</a:t>
            </a:r>
            <a:endParaRPr lang="en-US" sz="36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848600" cy="4038600"/>
          </a:xfrm>
          <a:solidFill>
            <a:srgbClr val="0070C0">
              <a:alpha val="39000"/>
            </a:srgb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主的恩賜你著算著數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主之恩賜你豈算能了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主的恩賜逐項算來記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穩當滿心感謝上帝大慈悲</a:t>
            </a:r>
          </a:p>
        </p:txBody>
      </p:sp>
    </p:spTree>
    <p:extLst>
      <p:ext uri="{BB962C8B-B14F-4D97-AF65-F5344CB8AC3E}">
        <p14:creationId xmlns:p14="http://schemas.microsoft.com/office/powerpoint/2010/main" val="42788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chemeClr val="tx1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1"/>
            <a:ext cx="9144000" cy="724546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遇着試煉災禍圍你真艱苦</a:t>
            </a:r>
            <a:r>
              <a:rPr lang="en-US" altLang="zh-TW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(5/6)</a:t>
            </a:r>
            <a:endParaRPr lang="en-US" sz="36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848600" cy="4038600"/>
          </a:xfrm>
          <a:solidFill>
            <a:srgbClr val="0070C0">
              <a:alpha val="39000"/>
            </a:srgb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所以經過試煉不論大小事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勿得餒志失望上帝永做主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你所得的恩賜照舊想來講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主能安慰幫助引導到天堂</a:t>
            </a:r>
          </a:p>
        </p:txBody>
      </p:sp>
    </p:spTree>
    <p:extLst>
      <p:ext uri="{BB962C8B-B14F-4D97-AF65-F5344CB8AC3E}">
        <p14:creationId xmlns:p14="http://schemas.microsoft.com/office/powerpoint/2010/main" val="27949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chemeClr val="tx1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88913"/>
            <a:ext cx="9650413" cy="72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413" y="6096001"/>
            <a:ext cx="9650413" cy="724546"/>
          </a:xfrm>
          <a:solidFill>
            <a:schemeClr val="bg1"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遇着試煉災禍圍你真艱苦</a:t>
            </a:r>
            <a:r>
              <a:rPr lang="en-US" altLang="zh-TW" sz="3600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(6/6)</a:t>
            </a:r>
            <a:endParaRPr lang="en-US" sz="3600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848600" cy="4038600"/>
          </a:xfrm>
          <a:solidFill>
            <a:srgbClr val="002060">
              <a:alpha val="55000"/>
            </a:srgbClr>
          </a:solidFill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主的恩賜你著算著數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主之恩賜你豈算能了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主的恩賜逐項算來記</a:t>
            </a:r>
          </a:p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穩當滿心感謝上帝大慈悲</a:t>
            </a:r>
          </a:p>
        </p:txBody>
      </p:sp>
    </p:spTree>
    <p:extLst>
      <p:ext uri="{BB962C8B-B14F-4D97-AF65-F5344CB8AC3E}">
        <p14:creationId xmlns:p14="http://schemas.microsoft.com/office/powerpoint/2010/main" val="365311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0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31629</TotalTime>
  <Words>349</Words>
  <Application>Microsoft Office PowerPoint</Application>
  <PresentationFormat>On-screen Show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20_預設簡報設計</vt:lpstr>
      <vt:lpstr>Office Theme</vt:lpstr>
      <vt:lpstr>      獻詩           </vt:lpstr>
      <vt:lpstr>遇着試煉災禍圍你真艱苦(1/6)</vt:lpstr>
      <vt:lpstr>遇着試煉災禍圍你真艱苦(2/6)</vt:lpstr>
      <vt:lpstr>遇着試煉災禍圍你真艱苦(3/6)</vt:lpstr>
      <vt:lpstr>遇着試煉災禍圍你真艱苦(4/6)</vt:lpstr>
      <vt:lpstr>遇着試煉災禍圍你真艱苦(5/6)</vt:lpstr>
      <vt:lpstr>遇着試煉災禍圍你真艱苦(6/6)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3549</cp:revision>
  <dcterms:created xsi:type="dcterms:W3CDTF">2005-02-27T07:43:32Z</dcterms:created>
  <dcterms:modified xsi:type="dcterms:W3CDTF">2013-12-29T05:05:54Z</dcterms:modified>
</cp:coreProperties>
</file>