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EF2A-774C-472B-92D7-0210D93053C0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79AD-577A-42FB-8732-5E065A87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6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79AD-577A-42FB-8732-5E065A876E9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0741-5FEA-4200-81CF-C99A4A89ED15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6925" b="86976"/>
          <a:stretch>
            <a:fillRect/>
          </a:stretch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b="14300"/>
          <a:stretch>
            <a:fillRect/>
          </a:stretch>
        </p:blipFill>
        <p:spPr bwMode="auto">
          <a:xfrm>
            <a:off x="1" y="3356992"/>
            <a:ext cx="9144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352928" cy="5117504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同聲獻感謝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阮攏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是祢子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女，同聲謳咾吟詩，來感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謝祢恩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惠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，接納祢賜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禮物，日光雨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水，收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成豐盛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謙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卑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佇祢面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前，同心感謝無停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1683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阮攏是祢子女，同聲謳咾吟詩，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來感謝祢恩惠，接納祢賜禮物，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春天花開，雨水點滴，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謙卑佇祢面前，同心感謝無停。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68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87624" y="2636176"/>
            <a:ext cx="6768752" cy="42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611560" y="260648"/>
            <a:ext cx="8136904" cy="306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9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這所有對天頂賞賜寶貴禮物，</a:t>
            </a:r>
            <a:endParaRPr lang="en-US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9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是祢的愛疼施落的福氣，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9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將新性命賞賜阮，使阮身軀勇健，謙卑佇祢面前，同心感謝無停。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332656"/>
            <a:ext cx="8424936" cy="3477875"/>
          </a:xfrm>
          <a:prstGeom prst="rect">
            <a:avLst/>
          </a:prstGeom>
          <a:solidFill>
            <a:srgbClr val="FFFFFF">
              <a:alpha val="7294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阮攏是祢子兒，同心來感謝祢，佇這聖潔所在，有祢奇妙同在，誠心唱出謳咾聲音。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謙卑佇祢面前，同心感謝無停，阮攏是祢子兒，同心來感謝祢。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228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8</cp:revision>
  <dcterms:created xsi:type="dcterms:W3CDTF">2013-11-15T19:13:53Z</dcterms:created>
  <dcterms:modified xsi:type="dcterms:W3CDTF">2013-11-17T16:05:12Z</dcterms:modified>
</cp:coreProperties>
</file>