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97979" r:id="rId1"/>
    <p:sldMasterId id="2147501779" r:id="rId2"/>
  </p:sldMasterIdLst>
  <p:notesMasterIdLst>
    <p:notesMasterId r:id="rId7"/>
  </p:notesMasterIdLst>
  <p:handoutMasterIdLst>
    <p:handoutMasterId r:id="rId8"/>
  </p:handoutMasterIdLst>
  <p:sldIdLst>
    <p:sldId id="4466" r:id="rId3"/>
    <p:sldId id="4463" r:id="rId4"/>
    <p:sldId id="4464" r:id="rId5"/>
    <p:sldId id="4465" r:id="rId6"/>
  </p:sldIdLst>
  <p:sldSz cx="9144000" cy="6858000" type="screen4x3"/>
  <p:notesSz cx="7077075" cy="9051925"/>
  <p:kinsoku lang="zh-CN" invalStChars="!),.:;?]}、。—ˇ¨〃々～‖…’”〕〉》」』〗】∶！＂＇），．：；？］｀｜｝·" invalEndChars="([{‘“〔〈《「『〖【（［｛．·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5pPr>
    <a:lvl6pPr marL="22860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6pPr>
    <a:lvl7pPr marL="27432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7pPr>
    <a:lvl8pPr marL="32004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8pPr>
    <a:lvl9pPr marL="36576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1036"/>
    <a:srgbClr val="000714"/>
    <a:srgbClr val="000008"/>
    <a:srgbClr val="030537"/>
    <a:srgbClr val="060309"/>
    <a:srgbClr val="002A7E"/>
    <a:srgbClr val="0000CC"/>
    <a:srgbClr val="FFFF00"/>
    <a:srgbClr val="663300"/>
    <a:srgbClr val="002F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3142" autoAdjust="0"/>
    <p:restoredTop sz="86290" autoAdjust="0"/>
  </p:normalViewPr>
  <p:slideViewPr>
    <p:cSldViewPr>
      <p:cViewPr>
        <p:scale>
          <a:sx n="50" d="100"/>
          <a:sy n="50" d="100"/>
        </p:scale>
        <p:origin x="-1722" y="-378"/>
      </p:cViewPr>
      <p:guideLst>
        <p:guide orient="horz" pos="2069"/>
        <p:guide pos="2880"/>
      </p:guideLst>
    </p:cSldViewPr>
  </p:slideViewPr>
  <p:outlineViewPr>
    <p:cViewPr>
      <p:scale>
        <a:sx n="25" d="100"/>
        <a:sy n="25" d="100"/>
      </p:scale>
      <p:origin x="0" y="111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968" y="-96"/>
      </p:cViewPr>
      <p:guideLst>
        <p:guide orient="horz" pos="2851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5463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23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1613" y="0"/>
            <a:ext cx="3065462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23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99488"/>
            <a:ext cx="3065463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23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1613" y="8599488"/>
            <a:ext cx="3065462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fld id="{34A080B2-50C1-4096-AC15-B271E4C989F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984211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5463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1613" y="0"/>
            <a:ext cx="3065462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1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74763" y="677863"/>
            <a:ext cx="4529137" cy="33956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298950"/>
            <a:ext cx="5187950" cy="407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99488"/>
            <a:ext cx="3065463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1613" y="8599488"/>
            <a:ext cx="3065462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fld id="{11743F91-4E02-475F-8708-50C1A7004BE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958274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25DA-ED3D-46A7-BDB0-BE6AD5BAA8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ABFE-C631-479F-AE82-28104286957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033953"/>
      </p:ext>
    </p:extLst>
  </p:cSld>
  <p:clrMapOvr>
    <a:masterClrMapping/>
  </p:clrMapOvr>
  <p:transition spd="slow" advTm="3499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25DA-ED3D-46A7-BDB0-BE6AD5BAA8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ABFE-C631-479F-AE82-28104286957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841621"/>
      </p:ext>
    </p:extLst>
  </p:cSld>
  <p:clrMapOvr>
    <a:masterClrMapping/>
  </p:clrMapOvr>
  <p:transition spd="slow" advTm="3499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25DA-ED3D-46A7-BDB0-BE6AD5BAA8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ABFE-C631-479F-AE82-28104286957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708500"/>
      </p:ext>
    </p:extLst>
  </p:cSld>
  <p:clrMapOvr>
    <a:masterClrMapping/>
  </p:clrMapOvr>
  <p:transition spd="slow" advTm="3499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6B4BF-07E0-4286-ADD4-2418F6A12B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F0463-FD82-47E4-993D-754849E36E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36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6B4BF-07E0-4286-ADD4-2418F6A12B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F0463-FD82-47E4-993D-754849E36E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722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6B4BF-07E0-4286-ADD4-2418F6A12B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F0463-FD82-47E4-993D-754849E36E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17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6B4BF-07E0-4286-ADD4-2418F6A12B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F0463-FD82-47E4-993D-754849E36E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613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6B4BF-07E0-4286-ADD4-2418F6A12B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F0463-FD82-47E4-993D-754849E36E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442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6B4BF-07E0-4286-ADD4-2418F6A12B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F0463-FD82-47E4-993D-754849E36E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9736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6B4BF-07E0-4286-ADD4-2418F6A12B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F0463-FD82-47E4-993D-754849E36E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0159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6B4BF-07E0-4286-ADD4-2418F6A12B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F0463-FD82-47E4-993D-754849E36E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47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25DA-ED3D-46A7-BDB0-BE6AD5BAA8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ABFE-C631-479F-AE82-28104286957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244382"/>
      </p:ext>
    </p:extLst>
  </p:cSld>
  <p:clrMapOvr>
    <a:masterClrMapping/>
  </p:clrMapOvr>
  <p:transition spd="slow" advTm="3499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6B4BF-07E0-4286-ADD4-2418F6A12B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F0463-FD82-47E4-993D-754849E36E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1820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6B4BF-07E0-4286-ADD4-2418F6A12B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F0463-FD82-47E4-993D-754849E36E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1859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6B4BF-07E0-4286-ADD4-2418F6A12B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F0463-FD82-47E4-993D-754849E36E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077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25DA-ED3D-46A7-BDB0-BE6AD5BAA8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ABFE-C631-479F-AE82-28104286957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006386"/>
      </p:ext>
    </p:extLst>
  </p:cSld>
  <p:clrMapOvr>
    <a:masterClrMapping/>
  </p:clrMapOvr>
  <p:transition spd="slow" advTm="3499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25DA-ED3D-46A7-BDB0-BE6AD5BAA8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ABFE-C631-479F-AE82-28104286957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237756"/>
      </p:ext>
    </p:extLst>
  </p:cSld>
  <p:clrMapOvr>
    <a:masterClrMapping/>
  </p:clrMapOvr>
  <p:transition spd="slow" advTm="3499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25DA-ED3D-46A7-BDB0-BE6AD5BAA8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ABFE-C631-479F-AE82-28104286957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004023"/>
      </p:ext>
    </p:extLst>
  </p:cSld>
  <p:clrMapOvr>
    <a:masterClrMapping/>
  </p:clrMapOvr>
  <p:transition spd="slow" advTm="3499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25DA-ED3D-46A7-BDB0-BE6AD5BAA8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ABFE-C631-479F-AE82-28104286957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512617"/>
      </p:ext>
    </p:extLst>
  </p:cSld>
  <p:clrMapOvr>
    <a:masterClrMapping/>
  </p:clrMapOvr>
  <p:transition spd="slow" advTm="3499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25DA-ED3D-46A7-BDB0-BE6AD5BAA8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ABFE-C631-479F-AE82-28104286957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143167"/>
      </p:ext>
    </p:extLst>
  </p:cSld>
  <p:clrMapOvr>
    <a:masterClrMapping/>
  </p:clrMapOvr>
  <p:transition spd="slow" advTm="3499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25DA-ED3D-46A7-BDB0-BE6AD5BAA8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ABFE-C631-479F-AE82-28104286957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321966"/>
      </p:ext>
    </p:extLst>
  </p:cSld>
  <p:clrMapOvr>
    <a:masterClrMapping/>
  </p:clrMapOvr>
  <p:transition spd="slow" advTm="3499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25DA-ED3D-46A7-BDB0-BE6AD5BAA8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ABFE-C631-479F-AE82-28104286957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538915"/>
      </p:ext>
    </p:extLst>
  </p:cSld>
  <p:clrMapOvr>
    <a:masterClrMapping/>
  </p:clrMapOvr>
  <p:transition spd="slow" advTm="34991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B5F25DA-ED3D-46A7-BDB0-BE6AD5BAA85C}" type="datetimeFigureOut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12/28/2013</a:t>
            </a:fld>
            <a:endParaRPr kumimoji="0" lang="en-US" smtClean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mtClean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3F5ABFE-C631-479F-AE82-281042869578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 smtClean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86339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7980" r:id="rId1"/>
    <p:sldLayoutId id="2147497981" r:id="rId2"/>
    <p:sldLayoutId id="2147497982" r:id="rId3"/>
    <p:sldLayoutId id="2147497983" r:id="rId4"/>
    <p:sldLayoutId id="2147497984" r:id="rId5"/>
    <p:sldLayoutId id="2147497985" r:id="rId6"/>
    <p:sldLayoutId id="2147497986" r:id="rId7"/>
    <p:sldLayoutId id="2147497987" r:id="rId8"/>
    <p:sldLayoutId id="2147497988" r:id="rId9"/>
    <p:sldLayoutId id="2147497989" r:id="rId10"/>
    <p:sldLayoutId id="2147497990" r:id="rId11"/>
  </p:sldLayoutIdLst>
  <p:transition spd="slow" advTm="34991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876B4BF-07E0-4286-ADD4-2418F6A12B89}" type="datetimeFigureOut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12/28/2013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6FF0463-FD82-47E4-993D-754849E36E86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3435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1780" r:id="rId1"/>
    <p:sldLayoutId id="2147501781" r:id="rId2"/>
    <p:sldLayoutId id="2147501782" r:id="rId3"/>
    <p:sldLayoutId id="2147501783" r:id="rId4"/>
    <p:sldLayoutId id="2147501784" r:id="rId5"/>
    <p:sldLayoutId id="2147501785" r:id="rId6"/>
    <p:sldLayoutId id="2147501786" r:id="rId7"/>
    <p:sldLayoutId id="2147501787" r:id="rId8"/>
    <p:sldLayoutId id="2147501788" r:id="rId9"/>
    <p:sldLayoutId id="2147501789" r:id="rId10"/>
    <p:sldLayoutId id="214750179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062"/>
            <a:ext cx="9144000" cy="68850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962400"/>
            <a:ext cx="9163050" cy="1524000"/>
          </a:xfrm>
        </p:spPr>
        <p:txBody>
          <a:bodyPr>
            <a:normAutofit/>
          </a:bodyPr>
          <a:lstStyle/>
          <a:p>
            <a:r>
              <a:rPr lang="zh-TW" altLang="en-US" sz="4800" dirty="0" smtClean="0">
                <a:solidFill>
                  <a:srgbClr val="0000CC"/>
                </a:solidFill>
                <a:latin typeface="DFKai-SB" pitchFamily="65" charset="-120"/>
                <a:ea typeface="DFKai-SB" pitchFamily="65" charset="-120"/>
              </a:rPr>
              <a:t>聖歌隊 獻詩</a:t>
            </a:r>
            <a:endParaRPr lang="zh-TW" altLang="en-US" sz="4800" dirty="0">
              <a:solidFill>
                <a:srgbClr val="0000CC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50" y="1828800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6600" dirty="0" smtClean="0">
                <a:solidFill>
                  <a:srgbClr val="000099"/>
                </a:solidFill>
                <a:latin typeface="DFKai-SB" pitchFamily="65" charset="-120"/>
                <a:ea typeface="DFKai-SB" pitchFamily="65" charset="-120"/>
              </a:rPr>
              <a:t>同心唱歌謳咾上帝</a:t>
            </a:r>
            <a:endParaRPr kumimoji="0" lang="en-US" sz="6600" dirty="0">
              <a:solidFill>
                <a:srgbClr val="000099"/>
              </a:solidFill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9053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 t="19440"/>
          <a:stretch>
            <a:fillRect/>
          </a:stretch>
        </p:blipFill>
        <p:spPr bwMode="auto">
          <a:xfrm>
            <a:off x="0" y="0"/>
            <a:ext cx="9144000" cy="1556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323528" y="1484784"/>
            <a:ext cx="84969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0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咱來同心謳咾我主，咱同齊唱歌</a:t>
            </a:r>
            <a:endParaRPr kumimoji="0" lang="en-US" altLang="zh-TW" sz="4000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0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謳咾主，互全宇宙攏充滿咱的歌聲。咱同齊出歡喜的聲謳咾萬物主宰，</a:t>
            </a:r>
            <a:endParaRPr kumimoji="0" lang="en-US" altLang="zh-TW" sz="4000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0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互逐所在歌聲攏響亮。</a:t>
            </a:r>
            <a:endParaRPr kumimoji="0" lang="en-US" altLang="zh-TW" sz="4000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0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咱來同心謳咾我主，咱同齊唱歌</a:t>
            </a:r>
            <a:endParaRPr kumimoji="0" lang="en-US" altLang="zh-TW" sz="4000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0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謳咾主，著彈琴彈瑟和音樂同齊聲，聽阮唱出歡喜感謝，謳咾聖尊名</a:t>
            </a:r>
            <a:endParaRPr kumimoji="0" lang="en-US" altLang="zh-TW" sz="4000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0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無息，將榮光尊貴寶座歸互祢！</a:t>
            </a:r>
            <a:endParaRPr kumimoji="0" lang="en-US" sz="40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5440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987824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r="11801" b="5501"/>
          <a:stretch>
            <a:fillRect/>
          </a:stretch>
        </p:blipFill>
        <p:spPr bwMode="auto">
          <a:xfrm>
            <a:off x="6723112" y="4437112"/>
            <a:ext cx="2420888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476672"/>
            <a:ext cx="7920880" cy="6192688"/>
          </a:xfrm>
        </p:spPr>
        <p:txBody>
          <a:bodyPr>
            <a:normAutofit lnSpcReduction="10000"/>
          </a:bodyPr>
          <a:lstStyle/>
          <a:p>
            <a:r>
              <a:rPr lang="zh-TW" altLang="en-US" sz="4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當阮同心謳咾感謝，</a:t>
            </a:r>
            <a:endParaRPr lang="en-US" altLang="zh-TW" sz="44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人人攏著出歡喜的聲，</a:t>
            </a:r>
            <a:endParaRPr lang="en-US" altLang="zh-TW" sz="44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咱著互世間人攏知影</a:t>
            </a:r>
            <a:endParaRPr lang="en-US" altLang="zh-TW" sz="44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只有歌聲會互人喜樂。</a:t>
            </a:r>
            <a:endParaRPr lang="en-US" altLang="zh-TW" sz="44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當咱獻上謳咾感謝，</a:t>
            </a:r>
            <a:endParaRPr lang="en-US" altLang="zh-TW" sz="44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全地攏著出歡喜的聲。</a:t>
            </a:r>
            <a:endParaRPr lang="en-US" altLang="zh-TW" sz="44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感謝主賜咱和藹的聲，</a:t>
            </a:r>
            <a:endParaRPr lang="en-US" altLang="zh-TW" sz="44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福氣的聲，愛疼的聲。</a:t>
            </a:r>
            <a:endParaRPr lang="en-US" sz="44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1443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29446"/>
          <a:stretch>
            <a:fillRect/>
          </a:stretch>
        </p:blipFill>
        <p:spPr bwMode="auto">
          <a:xfrm>
            <a:off x="5724128" y="2945682"/>
            <a:ext cx="3419872" cy="3912319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188640"/>
            <a:ext cx="7632848" cy="633670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zh-TW" altLang="en-US" sz="4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咱來同心謳咾我主，</a:t>
            </a:r>
            <a:endParaRPr lang="en-US" altLang="zh-TW" sz="44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4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咱同齊唱歌謳咾主，</a:t>
            </a:r>
            <a:endParaRPr lang="en-US" altLang="zh-TW" sz="44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4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互全宇宙攏充滿咱的歌聲。</a:t>
            </a:r>
            <a:endParaRPr lang="en-US" altLang="zh-TW" sz="44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4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當阮獻上阮的感謝，</a:t>
            </a:r>
            <a:endParaRPr lang="en-US" altLang="zh-TW" sz="44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4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當阮唱出阮的歌聲，</a:t>
            </a:r>
            <a:endParaRPr lang="en-US" altLang="zh-TW" sz="44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4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阮獻上謳咾，</a:t>
            </a:r>
            <a:endParaRPr lang="en-US" altLang="zh-TW" sz="44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4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唱出感謝，</a:t>
            </a:r>
            <a:endParaRPr lang="en-US" altLang="zh-TW" sz="44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4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謳咾的歌。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68377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Designs\Lock And Key.pot</Template>
  <TotalTime>31810</TotalTime>
  <Words>267</Words>
  <Application>Microsoft Office PowerPoint</Application>
  <PresentationFormat>On-screen Show (4:3)</PresentationFormat>
  <Paragraphs>24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1_Office Theme</vt:lpstr>
      <vt:lpstr>Office Theme</vt:lpstr>
      <vt:lpstr>聖歌隊 獻詩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08/22/2010 FPCOC Sunday Worship</dc:title>
  <dc:creator>tai</dc:creator>
  <cp:lastModifiedBy>Jonathan</cp:lastModifiedBy>
  <cp:revision>3567</cp:revision>
  <dcterms:created xsi:type="dcterms:W3CDTF">2005-02-27T07:43:32Z</dcterms:created>
  <dcterms:modified xsi:type="dcterms:W3CDTF">2013-12-29T05:04:26Z</dcterms:modified>
</cp:coreProperties>
</file>