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theme/theme8.xml" ContentType="application/vnd.openxmlformats-officedocument.theme+xml"/>
  <Override PartName="/ppt/slideLayouts/slideLayout60.xml" ContentType="application/vnd.openxmlformats-officedocument.presentationml.slideLayout+xml"/>
  <Override PartName="/ppt/theme/theme9.xml" ContentType="application/vnd.openxmlformats-officedocument.theme+xml"/>
  <Override PartName="/ppt/slideLayouts/slideLayout61.xml" ContentType="application/vnd.openxmlformats-officedocument.presentationml.slideLayout+xml"/>
  <Override PartName="/ppt/theme/theme10.xml" ContentType="application/vnd.openxmlformats-officedocument.theme+xml"/>
  <Override PartName="/ppt/slideLayouts/slideLayout62.xml" ContentType="application/vnd.openxmlformats-officedocument.presentationml.slideLayout+xml"/>
  <Override PartName="/ppt/theme/theme11.xml" ContentType="application/vnd.openxmlformats-officedocument.theme+xml"/>
  <Override PartName="/ppt/slideLayouts/slideLayout63.xml" ContentType="application/vnd.openxmlformats-officedocument.presentationml.slideLayout+xml"/>
  <Override PartName="/ppt/theme/theme12.xml" ContentType="application/vnd.openxmlformats-officedocument.theme+xml"/>
  <Override PartName="/ppt/slideLayouts/slideLayout64.xml" ContentType="application/vnd.openxmlformats-officedocument.presentationml.slideLayout+xml"/>
  <Override PartName="/ppt/theme/theme13.xml" ContentType="application/vnd.openxmlformats-officedocument.theme+xml"/>
  <Override PartName="/ppt/slideLayouts/slideLayout65.xml" ContentType="application/vnd.openxmlformats-officedocument.presentationml.slideLayout+xml"/>
  <Override PartName="/ppt/theme/theme14.xml" ContentType="application/vnd.openxmlformats-officedocument.theme+xml"/>
  <Override PartName="/ppt/slideLayouts/slideLayout66.xml" ContentType="application/vnd.openxmlformats-officedocument.presentationml.slideLayout+xml"/>
  <Override PartName="/ppt/theme/theme15.xml" ContentType="application/vnd.openxmlformats-officedocument.theme+xml"/>
  <Override PartName="/ppt/slideLayouts/slideLayout67.xml" ContentType="application/vnd.openxmlformats-officedocument.presentationml.slideLayout+xml"/>
  <Override PartName="/ppt/theme/theme16.xml" ContentType="application/vnd.openxmlformats-officedocument.theme+xml"/>
  <Override PartName="/ppt/slideLayouts/slideLayout68.xml" ContentType="application/vnd.openxmlformats-officedocument.presentationml.slideLayout+xml"/>
  <Override PartName="/ppt/theme/theme17.xml" ContentType="application/vnd.openxmlformats-officedocument.theme+xml"/>
  <Override PartName="/ppt/slideLayouts/slideLayout69.xml" ContentType="application/vnd.openxmlformats-officedocument.presentationml.slideLayout+xml"/>
  <Override PartName="/ppt/theme/theme18.xml" ContentType="application/vnd.openxmlformats-officedocument.theme+xml"/>
  <Override PartName="/ppt/slideLayouts/slideLayout70.xml" ContentType="application/vnd.openxmlformats-officedocument.presentationml.slideLayout+xml"/>
  <Override PartName="/ppt/theme/theme19.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0.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21.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22.xml" ContentType="application/vnd.openxmlformats-officedocument.theme+xml"/>
  <Override PartName="/ppt/slideLayouts/slideLayout96.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7979" r:id="rId1"/>
    <p:sldMasterId id="2147498051" r:id="rId2"/>
    <p:sldMasterId id="2147498099" r:id="rId3"/>
    <p:sldMasterId id="2147498255" r:id="rId4"/>
    <p:sldMasterId id="2147498267" r:id="rId5"/>
    <p:sldMasterId id="2147498295" r:id="rId6"/>
    <p:sldMasterId id="2147498307" r:id="rId7"/>
    <p:sldMasterId id="2147498333" r:id="rId8"/>
    <p:sldMasterId id="2147498335" r:id="rId9"/>
    <p:sldMasterId id="2147498337" r:id="rId10"/>
    <p:sldMasterId id="2147498339" r:id="rId11"/>
    <p:sldMasterId id="2147498341" r:id="rId12"/>
    <p:sldMasterId id="2147498343" r:id="rId13"/>
    <p:sldMasterId id="2147498345" r:id="rId14"/>
    <p:sldMasterId id="2147498347" r:id="rId15"/>
    <p:sldMasterId id="2147498349" r:id="rId16"/>
    <p:sldMasterId id="2147498351" r:id="rId17"/>
    <p:sldMasterId id="2147498353" r:id="rId18"/>
    <p:sldMasterId id="2147498355" r:id="rId19"/>
    <p:sldMasterId id="2147498357" r:id="rId20"/>
    <p:sldMasterId id="2147498371" r:id="rId21"/>
    <p:sldMasterId id="2147498384" r:id="rId22"/>
    <p:sldMasterId id="2147498387" r:id="rId23"/>
  </p:sldMasterIdLst>
  <p:notesMasterIdLst>
    <p:notesMasterId r:id="rId56"/>
  </p:notesMasterIdLst>
  <p:handoutMasterIdLst>
    <p:handoutMasterId r:id="rId57"/>
  </p:handoutMasterIdLst>
  <p:sldIdLst>
    <p:sldId id="3124" r:id="rId24"/>
    <p:sldId id="3120" r:id="rId25"/>
    <p:sldId id="3134" r:id="rId26"/>
    <p:sldId id="3135" r:id="rId27"/>
    <p:sldId id="3176" r:id="rId28"/>
    <p:sldId id="3055" r:id="rId29"/>
    <p:sldId id="3136" r:id="rId30"/>
    <p:sldId id="3177" r:id="rId31"/>
    <p:sldId id="3149" r:id="rId32"/>
    <p:sldId id="3150" r:id="rId33"/>
    <p:sldId id="3151" r:id="rId34"/>
    <p:sldId id="3152" r:id="rId35"/>
    <p:sldId id="3153" r:id="rId36"/>
    <p:sldId id="3154" r:id="rId37"/>
    <p:sldId id="3155" r:id="rId38"/>
    <p:sldId id="3156" r:id="rId39"/>
    <p:sldId id="3157" r:id="rId40"/>
    <p:sldId id="3158" r:id="rId41"/>
    <p:sldId id="3159" r:id="rId42"/>
    <p:sldId id="3160" r:id="rId43"/>
    <p:sldId id="3103" r:id="rId44"/>
    <p:sldId id="3165" r:id="rId45"/>
    <p:sldId id="3166" r:id="rId46"/>
    <p:sldId id="3167" r:id="rId47"/>
    <p:sldId id="3102" r:id="rId48"/>
    <p:sldId id="3128" r:id="rId49"/>
    <p:sldId id="3211" r:id="rId50"/>
    <p:sldId id="3212" r:id="rId51"/>
    <p:sldId id="3213" r:id="rId52"/>
    <p:sldId id="3214" r:id="rId53"/>
    <p:sldId id="3215" r:id="rId54"/>
    <p:sldId id="3216" r:id="rId55"/>
  </p:sldIdLst>
  <p:sldSz cx="9144000" cy="6858000" type="screen4x3"/>
  <p:notesSz cx="7077075" cy="9051925"/>
  <p:kinsoku lang="zh-CN" invalStChars="!),.:;?]}、。—ˇ¨〃々～‖…’”〕〉》」』〗】∶！＂＇），．：；？］｀｜｝·" invalEndChars="([{‘“〔〈《「『〖【（［｛．·"/>
  <p:defaultTextStyle>
    <a:defPPr>
      <a:defRPr lang="zh-TW"/>
    </a:defPPr>
    <a:lvl1pPr algn="l" rtl="0" fontAlgn="base">
      <a:spcBef>
        <a:spcPct val="0"/>
      </a:spcBef>
      <a:spcAft>
        <a:spcPct val="0"/>
      </a:spcAft>
      <a:defRPr kumimoji="1" sz="6000" kern="1200">
        <a:solidFill>
          <a:srgbClr val="0000FF"/>
        </a:solidFill>
        <a:latin typeface="全真楷書" pitchFamily="49" charset="-120"/>
        <a:ea typeface="全真楷書" pitchFamily="49" charset="-120"/>
        <a:cs typeface="+mn-cs"/>
      </a:defRPr>
    </a:lvl1pPr>
    <a:lvl2pPr marL="457200" algn="l" rtl="0" fontAlgn="base">
      <a:spcBef>
        <a:spcPct val="0"/>
      </a:spcBef>
      <a:spcAft>
        <a:spcPct val="0"/>
      </a:spcAft>
      <a:defRPr kumimoji="1" sz="6000" kern="1200">
        <a:solidFill>
          <a:srgbClr val="0000FF"/>
        </a:solidFill>
        <a:latin typeface="全真楷書" pitchFamily="49" charset="-120"/>
        <a:ea typeface="全真楷書" pitchFamily="49" charset="-120"/>
        <a:cs typeface="+mn-cs"/>
      </a:defRPr>
    </a:lvl2pPr>
    <a:lvl3pPr marL="914400" algn="l" rtl="0" fontAlgn="base">
      <a:spcBef>
        <a:spcPct val="0"/>
      </a:spcBef>
      <a:spcAft>
        <a:spcPct val="0"/>
      </a:spcAft>
      <a:defRPr kumimoji="1" sz="6000" kern="1200">
        <a:solidFill>
          <a:srgbClr val="0000FF"/>
        </a:solidFill>
        <a:latin typeface="全真楷書" pitchFamily="49" charset="-120"/>
        <a:ea typeface="全真楷書" pitchFamily="49" charset="-120"/>
        <a:cs typeface="+mn-cs"/>
      </a:defRPr>
    </a:lvl3pPr>
    <a:lvl4pPr marL="1371600" algn="l" rtl="0" fontAlgn="base">
      <a:spcBef>
        <a:spcPct val="0"/>
      </a:spcBef>
      <a:spcAft>
        <a:spcPct val="0"/>
      </a:spcAft>
      <a:defRPr kumimoji="1" sz="6000" kern="1200">
        <a:solidFill>
          <a:srgbClr val="0000FF"/>
        </a:solidFill>
        <a:latin typeface="全真楷書" pitchFamily="49" charset="-120"/>
        <a:ea typeface="全真楷書" pitchFamily="49" charset="-120"/>
        <a:cs typeface="+mn-cs"/>
      </a:defRPr>
    </a:lvl4pPr>
    <a:lvl5pPr marL="1828800" algn="l" rtl="0" fontAlgn="base">
      <a:spcBef>
        <a:spcPct val="0"/>
      </a:spcBef>
      <a:spcAft>
        <a:spcPct val="0"/>
      </a:spcAft>
      <a:defRPr kumimoji="1" sz="6000" kern="1200">
        <a:solidFill>
          <a:srgbClr val="0000FF"/>
        </a:solidFill>
        <a:latin typeface="全真楷書" pitchFamily="49" charset="-120"/>
        <a:ea typeface="全真楷書" pitchFamily="49" charset="-120"/>
        <a:cs typeface="+mn-cs"/>
      </a:defRPr>
    </a:lvl5pPr>
    <a:lvl6pPr marL="2286000" algn="l" defTabSz="914400" rtl="0" eaLnBrk="1" latinLnBrk="0" hangingPunct="1">
      <a:defRPr kumimoji="1" sz="6000" kern="1200">
        <a:solidFill>
          <a:srgbClr val="0000FF"/>
        </a:solidFill>
        <a:latin typeface="全真楷書" pitchFamily="49" charset="-120"/>
        <a:ea typeface="全真楷書" pitchFamily="49" charset="-120"/>
        <a:cs typeface="+mn-cs"/>
      </a:defRPr>
    </a:lvl6pPr>
    <a:lvl7pPr marL="2743200" algn="l" defTabSz="914400" rtl="0" eaLnBrk="1" latinLnBrk="0" hangingPunct="1">
      <a:defRPr kumimoji="1" sz="6000" kern="1200">
        <a:solidFill>
          <a:srgbClr val="0000FF"/>
        </a:solidFill>
        <a:latin typeface="全真楷書" pitchFamily="49" charset="-120"/>
        <a:ea typeface="全真楷書" pitchFamily="49" charset="-120"/>
        <a:cs typeface="+mn-cs"/>
      </a:defRPr>
    </a:lvl7pPr>
    <a:lvl8pPr marL="3200400" algn="l" defTabSz="914400" rtl="0" eaLnBrk="1" latinLnBrk="0" hangingPunct="1">
      <a:defRPr kumimoji="1" sz="6000" kern="1200">
        <a:solidFill>
          <a:srgbClr val="0000FF"/>
        </a:solidFill>
        <a:latin typeface="全真楷書" pitchFamily="49" charset="-120"/>
        <a:ea typeface="全真楷書" pitchFamily="49" charset="-120"/>
        <a:cs typeface="+mn-cs"/>
      </a:defRPr>
    </a:lvl8pPr>
    <a:lvl9pPr marL="3657600" algn="l" defTabSz="914400" rtl="0" eaLnBrk="1" latinLnBrk="0" hangingPunct="1">
      <a:defRPr kumimoji="1" sz="6000" kern="1200">
        <a:solidFill>
          <a:srgbClr val="0000FF"/>
        </a:solidFill>
        <a:latin typeface="全真楷書" pitchFamily="49" charset="-120"/>
        <a:ea typeface="全真楷書" pitchFamily="49"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129D"/>
    <a:srgbClr val="CC6600"/>
    <a:srgbClr val="080808"/>
    <a:srgbClr val="FFFF00"/>
    <a:srgbClr val="0000FF"/>
    <a:srgbClr val="0000CC"/>
    <a:srgbClr val="FFFFFF"/>
    <a:srgbClr val="3D0B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09" autoAdjust="0"/>
    <p:restoredTop sz="86290" autoAdjust="0"/>
  </p:normalViewPr>
  <p:slideViewPr>
    <p:cSldViewPr>
      <p:cViewPr>
        <p:scale>
          <a:sx n="70" d="100"/>
          <a:sy n="70" d="100"/>
        </p:scale>
        <p:origin x="-1152" y="-66"/>
      </p:cViewPr>
      <p:guideLst>
        <p:guide orient="horz" pos="2069"/>
        <p:guide pos="2880"/>
      </p:guideLst>
    </p:cSldViewPr>
  </p:slideViewPr>
  <p:outlineViewPr>
    <p:cViewPr>
      <p:scale>
        <a:sx n="25" d="100"/>
        <a:sy n="25" d="100"/>
      </p:scale>
      <p:origin x="0" y="11184"/>
    </p:cViewPr>
    <p:sldLst>
      <p:sld r:id="rId1" collapse="1"/>
      <p:sld r:id="rId2" collapse="1"/>
    </p:sldLst>
  </p:outlineViewPr>
  <p:notesTextViewPr>
    <p:cViewPr>
      <p:scale>
        <a:sx n="100" d="100"/>
        <a:sy n="100" d="100"/>
      </p:scale>
      <p:origin x="0" y="0"/>
    </p:cViewPr>
  </p:notesTextViewPr>
  <p:sorterViewPr>
    <p:cViewPr>
      <p:scale>
        <a:sx n="75" d="100"/>
        <a:sy n="75" d="100"/>
      </p:scale>
      <p:origin x="0" y="3096"/>
    </p:cViewPr>
  </p:sorterViewPr>
  <p:notesViewPr>
    <p:cSldViewPr>
      <p:cViewPr varScale="1">
        <p:scale>
          <a:sx n="80" d="100"/>
          <a:sy n="80" d="100"/>
        </p:scale>
        <p:origin x="-1968" y="-96"/>
      </p:cViewPr>
      <p:guideLst>
        <p:guide orient="horz" pos="2851"/>
        <p:guide pos="222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3.xml"/><Relationship Id="rId39" Type="http://schemas.openxmlformats.org/officeDocument/2006/relationships/slide" Target="slides/slide16.xml"/><Relationship Id="rId21" Type="http://schemas.openxmlformats.org/officeDocument/2006/relationships/slideMaster" Target="slideMasters/slideMaster21.xml"/><Relationship Id="rId34" Type="http://schemas.openxmlformats.org/officeDocument/2006/relationships/slide" Target="slides/slide11.xml"/><Relationship Id="rId42" Type="http://schemas.openxmlformats.org/officeDocument/2006/relationships/slide" Target="slides/slide19.xml"/><Relationship Id="rId47" Type="http://schemas.openxmlformats.org/officeDocument/2006/relationships/slide" Target="slides/slide24.xml"/><Relationship Id="rId50" Type="http://schemas.openxmlformats.org/officeDocument/2006/relationships/slide" Target="slides/slide27.xml"/><Relationship Id="rId55" Type="http://schemas.openxmlformats.org/officeDocument/2006/relationships/slide" Target="slides/slide32.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6.xml"/><Relationship Id="rId11" Type="http://schemas.openxmlformats.org/officeDocument/2006/relationships/slideMaster" Target="slideMasters/slideMaster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2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18.xml"/><Relationship Id="rId54"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handoutMaster" Target="handoutMasters/handoutMaster1.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_rels/viewProps.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3298" name="Rectangle 2"/>
          <p:cNvSpPr>
            <a:spLocks noGrp="1" noChangeArrowheads="1"/>
          </p:cNvSpPr>
          <p:nvPr>
            <p:ph type="hdr" sz="quarter"/>
          </p:nvPr>
        </p:nvSpPr>
        <p:spPr bwMode="auto">
          <a:xfrm>
            <a:off x="0" y="0"/>
            <a:ext cx="3065463" cy="452438"/>
          </a:xfrm>
          <a:prstGeom prst="rect">
            <a:avLst/>
          </a:prstGeom>
          <a:noFill/>
          <a:ln w="9525">
            <a:noFill/>
            <a:miter lim="800000"/>
            <a:headEnd/>
            <a:tailEnd/>
          </a:ln>
          <a:effectLst/>
        </p:spPr>
        <p:txBody>
          <a:bodyPr vert="horz" wrap="square" lIns="90430" tIns="45215" rIns="90430" bIns="45215" numCol="1" anchor="t" anchorCtr="0" compatLnSpc="1">
            <a:prstTxWarp prst="textNoShape">
              <a:avLst/>
            </a:prstTxWarp>
          </a:bodyPr>
          <a:lstStyle>
            <a:lvl1pPr defTabSz="903288">
              <a:defRPr sz="1200">
                <a:solidFill>
                  <a:schemeClr val="tx1"/>
                </a:solidFill>
                <a:latin typeface="Times New Roman" pitchFamily="18" charset="0"/>
                <a:ea typeface="新細明體" pitchFamily="18" charset="-120"/>
                <a:cs typeface="Arial" pitchFamily="34" charset="0"/>
              </a:defRPr>
            </a:lvl1pPr>
          </a:lstStyle>
          <a:p>
            <a:pPr>
              <a:defRPr/>
            </a:pPr>
            <a:endParaRPr lang="en-US" altLang="zh-TW"/>
          </a:p>
        </p:txBody>
      </p:sp>
      <p:sp>
        <p:nvSpPr>
          <p:cNvPr id="823299" name="Rectangle 3"/>
          <p:cNvSpPr>
            <a:spLocks noGrp="1" noChangeArrowheads="1"/>
          </p:cNvSpPr>
          <p:nvPr>
            <p:ph type="dt" sz="quarter" idx="1"/>
          </p:nvPr>
        </p:nvSpPr>
        <p:spPr bwMode="auto">
          <a:xfrm>
            <a:off x="4011613" y="0"/>
            <a:ext cx="3065462" cy="452438"/>
          </a:xfrm>
          <a:prstGeom prst="rect">
            <a:avLst/>
          </a:prstGeom>
          <a:noFill/>
          <a:ln w="9525">
            <a:noFill/>
            <a:miter lim="800000"/>
            <a:headEnd/>
            <a:tailEnd/>
          </a:ln>
          <a:effectLst/>
        </p:spPr>
        <p:txBody>
          <a:bodyPr vert="horz" wrap="square" lIns="90430" tIns="45215" rIns="90430" bIns="45215" numCol="1" anchor="t" anchorCtr="0" compatLnSpc="1">
            <a:prstTxWarp prst="textNoShape">
              <a:avLst/>
            </a:prstTxWarp>
          </a:bodyPr>
          <a:lstStyle>
            <a:lvl1pPr algn="r" defTabSz="903288">
              <a:defRPr sz="1200">
                <a:solidFill>
                  <a:schemeClr val="tx1"/>
                </a:solidFill>
                <a:latin typeface="Times New Roman" pitchFamily="18" charset="0"/>
                <a:ea typeface="新細明體" pitchFamily="18" charset="-120"/>
                <a:cs typeface="Arial" pitchFamily="34" charset="0"/>
              </a:defRPr>
            </a:lvl1pPr>
          </a:lstStyle>
          <a:p>
            <a:pPr>
              <a:defRPr/>
            </a:pPr>
            <a:endParaRPr lang="en-US" altLang="zh-TW"/>
          </a:p>
        </p:txBody>
      </p:sp>
      <p:sp>
        <p:nvSpPr>
          <p:cNvPr id="823300" name="Rectangle 4"/>
          <p:cNvSpPr>
            <a:spLocks noGrp="1" noChangeArrowheads="1"/>
          </p:cNvSpPr>
          <p:nvPr>
            <p:ph type="ftr" sz="quarter" idx="2"/>
          </p:nvPr>
        </p:nvSpPr>
        <p:spPr bwMode="auto">
          <a:xfrm>
            <a:off x="0" y="8599488"/>
            <a:ext cx="3065463" cy="452437"/>
          </a:xfrm>
          <a:prstGeom prst="rect">
            <a:avLst/>
          </a:prstGeom>
          <a:noFill/>
          <a:ln w="9525">
            <a:noFill/>
            <a:miter lim="800000"/>
            <a:headEnd/>
            <a:tailEnd/>
          </a:ln>
          <a:effectLst/>
        </p:spPr>
        <p:txBody>
          <a:bodyPr vert="horz" wrap="square" lIns="90430" tIns="45215" rIns="90430" bIns="45215" numCol="1" anchor="b" anchorCtr="0" compatLnSpc="1">
            <a:prstTxWarp prst="textNoShape">
              <a:avLst/>
            </a:prstTxWarp>
          </a:bodyPr>
          <a:lstStyle>
            <a:lvl1pPr defTabSz="903288">
              <a:defRPr sz="1200">
                <a:solidFill>
                  <a:schemeClr val="tx1"/>
                </a:solidFill>
                <a:latin typeface="Times New Roman" pitchFamily="18" charset="0"/>
                <a:ea typeface="新細明體" pitchFamily="18" charset="-120"/>
                <a:cs typeface="Arial" pitchFamily="34" charset="0"/>
              </a:defRPr>
            </a:lvl1pPr>
          </a:lstStyle>
          <a:p>
            <a:pPr>
              <a:defRPr/>
            </a:pPr>
            <a:endParaRPr lang="en-US" altLang="zh-TW"/>
          </a:p>
        </p:txBody>
      </p:sp>
      <p:sp>
        <p:nvSpPr>
          <p:cNvPr id="823301" name="Rectangle 5"/>
          <p:cNvSpPr>
            <a:spLocks noGrp="1" noChangeArrowheads="1"/>
          </p:cNvSpPr>
          <p:nvPr>
            <p:ph type="sldNum" sz="quarter" idx="3"/>
          </p:nvPr>
        </p:nvSpPr>
        <p:spPr bwMode="auto">
          <a:xfrm>
            <a:off x="4011613" y="8599488"/>
            <a:ext cx="3065462" cy="452437"/>
          </a:xfrm>
          <a:prstGeom prst="rect">
            <a:avLst/>
          </a:prstGeom>
          <a:noFill/>
          <a:ln w="9525">
            <a:noFill/>
            <a:miter lim="800000"/>
            <a:headEnd/>
            <a:tailEnd/>
          </a:ln>
          <a:effectLst/>
        </p:spPr>
        <p:txBody>
          <a:bodyPr vert="horz" wrap="square" lIns="90430" tIns="45215" rIns="90430" bIns="45215" numCol="1" anchor="b" anchorCtr="0" compatLnSpc="1">
            <a:prstTxWarp prst="textNoShape">
              <a:avLst/>
            </a:prstTxWarp>
          </a:bodyPr>
          <a:lstStyle>
            <a:lvl1pPr algn="r" defTabSz="903288">
              <a:defRPr sz="1200">
                <a:solidFill>
                  <a:schemeClr val="tx1"/>
                </a:solidFill>
                <a:latin typeface="Times New Roman" pitchFamily="18" charset="0"/>
                <a:ea typeface="新細明體" pitchFamily="18" charset="-120"/>
                <a:cs typeface="Arial" pitchFamily="34" charset="0"/>
              </a:defRPr>
            </a:lvl1pPr>
          </a:lstStyle>
          <a:p>
            <a:pPr>
              <a:defRPr/>
            </a:pPr>
            <a:fld id="{34A080B2-50C1-4096-AC15-B271E4C989FF}" type="slidenum">
              <a:rPr lang="en-US" altLang="zh-TW"/>
              <a:pPr>
                <a:defRPr/>
              </a:pPr>
              <a:t>‹#›</a:t>
            </a:fld>
            <a:endParaRPr lang="en-US" altLang="zh-TW"/>
          </a:p>
        </p:txBody>
      </p:sp>
    </p:spTree>
    <p:extLst>
      <p:ext uri="{BB962C8B-B14F-4D97-AF65-F5344CB8AC3E}">
        <p14:creationId xmlns:p14="http://schemas.microsoft.com/office/powerpoint/2010/main" val="41984211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65463" cy="452438"/>
          </a:xfrm>
          <a:prstGeom prst="rect">
            <a:avLst/>
          </a:prstGeom>
          <a:noFill/>
          <a:ln w="9525">
            <a:noFill/>
            <a:miter lim="800000"/>
            <a:headEnd/>
            <a:tailEnd/>
          </a:ln>
          <a:effectLst/>
        </p:spPr>
        <p:txBody>
          <a:bodyPr vert="horz" wrap="square" lIns="90430" tIns="45215" rIns="90430" bIns="45215" numCol="1" anchor="t" anchorCtr="0" compatLnSpc="1">
            <a:prstTxWarp prst="textNoShape">
              <a:avLst/>
            </a:prstTxWarp>
          </a:bodyPr>
          <a:lstStyle>
            <a:lvl1pPr defTabSz="903288">
              <a:defRPr sz="1200">
                <a:solidFill>
                  <a:schemeClr val="tx1"/>
                </a:solidFill>
                <a:latin typeface="Times New Roman" pitchFamily="18" charset="0"/>
                <a:ea typeface="新細明體" pitchFamily="18" charset="-120"/>
                <a:cs typeface="Arial" pitchFamily="34" charset="0"/>
              </a:defRPr>
            </a:lvl1pPr>
          </a:lstStyle>
          <a:p>
            <a:pPr>
              <a:defRPr/>
            </a:pPr>
            <a:endParaRPr lang="en-US" altLang="zh-TW"/>
          </a:p>
        </p:txBody>
      </p:sp>
      <p:sp>
        <p:nvSpPr>
          <p:cNvPr id="4099" name="Rectangle 3"/>
          <p:cNvSpPr>
            <a:spLocks noGrp="1" noChangeArrowheads="1"/>
          </p:cNvSpPr>
          <p:nvPr>
            <p:ph type="dt" idx="1"/>
          </p:nvPr>
        </p:nvSpPr>
        <p:spPr bwMode="auto">
          <a:xfrm>
            <a:off x="4011613" y="0"/>
            <a:ext cx="3065462" cy="452438"/>
          </a:xfrm>
          <a:prstGeom prst="rect">
            <a:avLst/>
          </a:prstGeom>
          <a:noFill/>
          <a:ln w="9525">
            <a:noFill/>
            <a:miter lim="800000"/>
            <a:headEnd/>
            <a:tailEnd/>
          </a:ln>
          <a:effectLst/>
        </p:spPr>
        <p:txBody>
          <a:bodyPr vert="horz" wrap="square" lIns="90430" tIns="45215" rIns="90430" bIns="45215" numCol="1" anchor="t" anchorCtr="0" compatLnSpc="1">
            <a:prstTxWarp prst="textNoShape">
              <a:avLst/>
            </a:prstTxWarp>
          </a:bodyPr>
          <a:lstStyle>
            <a:lvl1pPr algn="r" defTabSz="903288">
              <a:defRPr sz="1200">
                <a:solidFill>
                  <a:schemeClr val="tx1"/>
                </a:solidFill>
                <a:latin typeface="Times New Roman" pitchFamily="18" charset="0"/>
                <a:ea typeface="新細明體" pitchFamily="18" charset="-120"/>
                <a:cs typeface="Arial" pitchFamily="34" charset="0"/>
              </a:defRPr>
            </a:lvl1pPr>
          </a:lstStyle>
          <a:p>
            <a:pPr>
              <a:defRPr/>
            </a:pPr>
            <a:endParaRPr lang="en-US" altLang="zh-TW"/>
          </a:p>
        </p:txBody>
      </p:sp>
      <p:sp>
        <p:nvSpPr>
          <p:cNvPr id="171012" name="Rectangle 4"/>
          <p:cNvSpPr>
            <a:spLocks noGrp="1" noRot="1" noChangeAspect="1" noChangeArrowheads="1" noTextEdit="1"/>
          </p:cNvSpPr>
          <p:nvPr>
            <p:ph type="sldImg" idx="2"/>
          </p:nvPr>
        </p:nvSpPr>
        <p:spPr bwMode="auto">
          <a:xfrm>
            <a:off x="1274763" y="677863"/>
            <a:ext cx="4529137" cy="3395662"/>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44563" y="4298950"/>
            <a:ext cx="5187950" cy="4075113"/>
          </a:xfrm>
          <a:prstGeom prst="rect">
            <a:avLst/>
          </a:prstGeom>
          <a:noFill/>
          <a:ln w="9525">
            <a:noFill/>
            <a:miter lim="800000"/>
            <a:headEnd/>
            <a:tailEnd/>
          </a:ln>
          <a:effectLst/>
        </p:spPr>
        <p:txBody>
          <a:bodyPr vert="horz" wrap="square" lIns="90430" tIns="45215" rIns="90430" bIns="45215" numCol="1" anchor="t" anchorCtr="0" compatLnSpc="1">
            <a:prstTxWarp prst="textNoShape">
              <a:avLst/>
            </a:prstTxWarp>
          </a:bodyPr>
          <a:lstStyle/>
          <a:p>
            <a:pPr lvl="0"/>
            <a:r>
              <a:rPr lang="zh-TW" altLang="en-US" noProof="0" smtClean="0"/>
              <a:t>按一下以編輯母片</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4102" name="Rectangle 6"/>
          <p:cNvSpPr>
            <a:spLocks noGrp="1" noChangeArrowheads="1"/>
          </p:cNvSpPr>
          <p:nvPr>
            <p:ph type="ftr" sz="quarter" idx="4"/>
          </p:nvPr>
        </p:nvSpPr>
        <p:spPr bwMode="auto">
          <a:xfrm>
            <a:off x="0" y="8599488"/>
            <a:ext cx="3065463" cy="452437"/>
          </a:xfrm>
          <a:prstGeom prst="rect">
            <a:avLst/>
          </a:prstGeom>
          <a:noFill/>
          <a:ln w="9525">
            <a:noFill/>
            <a:miter lim="800000"/>
            <a:headEnd/>
            <a:tailEnd/>
          </a:ln>
          <a:effectLst/>
        </p:spPr>
        <p:txBody>
          <a:bodyPr vert="horz" wrap="square" lIns="90430" tIns="45215" rIns="90430" bIns="45215" numCol="1" anchor="b" anchorCtr="0" compatLnSpc="1">
            <a:prstTxWarp prst="textNoShape">
              <a:avLst/>
            </a:prstTxWarp>
          </a:bodyPr>
          <a:lstStyle>
            <a:lvl1pPr defTabSz="903288">
              <a:defRPr sz="1200">
                <a:solidFill>
                  <a:schemeClr val="tx1"/>
                </a:solidFill>
                <a:latin typeface="Times New Roman" pitchFamily="18" charset="0"/>
                <a:ea typeface="新細明體" pitchFamily="18" charset="-120"/>
                <a:cs typeface="Arial" pitchFamily="34" charset="0"/>
              </a:defRPr>
            </a:lvl1pPr>
          </a:lstStyle>
          <a:p>
            <a:pPr>
              <a:defRPr/>
            </a:pPr>
            <a:endParaRPr lang="en-US" altLang="zh-TW"/>
          </a:p>
        </p:txBody>
      </p:sp>
      <p:sp>
        <p:nvSpPr>
          <p:cNvPr id="4103" name="Rectangle 7"/>
          <p:cNvSpPr>
            <a:spLocks noGrp="1" noChangeArrowheads="1"/>
          </p:cNvSpPr>
          <p:nvPr>
            <p:ph type="sldNum" sz="quarter" idx="5"/>
          </p:nvPr>
        </p:nvSpPr>
        <p:spPr bwMode="auto">
          <a:xfrm>
            <a:off x="4011613" y="8599488"/>
            <a:ext cx="3065462" cy="452437"/>
          </a:xfrm>
          <a:prstGeom prst="rect">
            <a:avLst/>
          </a:prstGeom>
          <a:noFill/>
          <a:ln w="9525">
            <a:noFill/>
            <a:miter lim="800000"/>
            <a:headEnd/>
            <a:tailEnd/>
          </a:ln>
          <a:effectLst/>
        </p:spPr>
        <p:txBody>
          <a:bodyPr vert="horz" wrap="square" lIns="90430" tIns="45215" rIns="90430" bIns="45215" numCol="1" anchor="b" anchorCtr="0" compatLnSpc="1">
            <a:prstTxWarp prst="textNoShape">
              <a:avLst/>
            </a:prstTxWarp>
          </a:bodyPr>
          <a:lstStyle>
            <a:lvl1pPr algn="r" defTabSz="903288">
              <a:defRPr sz="1200">
                <a:solidFill>
                  <a:schemeClr val="tx1"/>
                </a:solidFill>
                <a:latin typeface="Times New Roman" pitchFamily="18" charset="0"/>
                <a:ea typeface="新細明體" pitchFamily="18" charset="-120"/>
                <a:cs typeface="Arial" pitchFamily="34" charset="0"/>
              </a:defRPr>
            </a:lvl1pPr>
          </a:lstStyle>
          <a:p>
            <a:pPr>
              <a:defRPr/>
            </a:pPr>
            <a:fld id="{11743F91-4E02-475F-8708-50C1A7004BED}" type="slidenum">
              <a:rPr lang="en-US" altLang="zh-TW"/>
              <a:pPr>
                <a:defRPr/>
              </a:pPr>
              <a:t>‹#›</a:t>
            </a:fld>
            <a:endParaRPr lang="en-US" altLang="zh-TW"/>
          </a:p>
        </p:txBody>
      </p:sp>
    </p:spTree>
    <p:extLst>
      <p:ext uri="{BB962C8B-B14F-4D97-AF65-F5344CB8AC3E}">
        <p14:creationId xmlns:p14="http://schemas.microsoft.com/office/powerpoint/2010/main" val="28958274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txBox="1">
            <a:spLocks noGrp="1" noChangeArrowheads="1"/>
          </p:cNvSpPr>
          <p:nvPr/>
        </p:nvSpPr>
        <p:spPr bwMode="auto">
          <a:xfrm>
            <a:off x="4011613" y="8599488"/>
            <a:ext cx="3065462" cy="452437"/>
          </a:xfrm>
          <a:prstGeom prst="rect">
            <a:avLst/>
          </a:prstGeom>
          <a:noFill/>
          <a:ln w="9525">
            <a:noFill/>
            <a:miter lim="800000"/>
            <a:headEnd/>
            <a:tailEnd/>
          </a:ln>
        </p:spPr>
        <p:txBody>
          <a:bodyPr lIns="90430" tIns="45215" rIns="90430" bIns="45215" anchor="b"/>
          <a:lstStyle/>
          <a:p>
            <a:pPr algn="r" defTabSz="903288"/>
            <a:fld id="{DE35BAE3-147C-4A7E-ADD3-FD38DAE36C5B}" type="slidenum">
              <a:rPr lang="en-US" altLang="zh-TW" sz="1200">
                <a:solidFill>
                  <a:prstClr val="black"/>
                </a:solidFill>
                <a:latin typeface="Times New Roman" pitchFamily="18" charset="0"/>
                <a:ea typeface="新細明體" pitchFamily="18" charset="-120"/>
              </a:rPr>
              <a:pPr algn="r" defTabSz="903288"/>
              <a:t>2</a:t>
            </a:fld>
            <a:endParaRPr lang="en-US" altLang="zh-TW" sz="1200">
              <a:solidFill>
                <a:prstClr val="black"/>
              </a:solidFill>
              <a:latin typeface="Times New Roman" pitchFamily="18" charset="0"/>
              <a:ea typeface="新細明體" pitchFamily="18" charset="-120"/>
            </a:endParaRPr>
          </a:p>
        </p:txBody>
      </p:sp>
      <p:sp>
        <p:nvSpPr>
          <p:cNvPr id="172035" name="Rectangle 2"/>
          <p:cNvSpPr>
            <a:spLocks noGrp="1" noRot="1" noChangeAspect="1" noChangeArrowheads="1" noTextEdit="1"/>
          </p:cNvSpPr>
          <p:nvPr>
            <p:ph type="sldImg"/>
          </p:nvPr>
        </p:nvSpPr>
        <p:spPr>
          <a:xfrm>
            <a:off x="1276350" y="677863"/>
            <a:ext cx="4525963" cy="3395662"/>
          </a:xfrm>
          <a:ln/>
        </p:spPr>
      </p:sp>
      <p:sp>
        <p:nvSpPr>
          <p:cNvPr id="1720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03288"/>
            <a:fld id="{B4F34E8F-F85E-4686-88B8-9E6E987A3C0B}" type="slidenum">
              <a:rPr lang="en-US" altLang="zh-TW">
                <a:solidFill>
                  <a:srgbClr val="000000"/>
                </a:solidFill>
                <a:latin typeface="Times New Roman" pitchFamily="18" charset="0"/>
              </a:rPr>
              <a:pPr defTabSz="903288"/>
              <a:t>6</a:t>
            </a:fld>
            <a:endParaRPr lang="en-US" altLang="zh-TW" dirty="0">
              <a:solidFill>
                <a:srgbClr val="000000"/>
              </a:solidFill>
              <a:latin typeface="Times New Roman" pitchFamily="18" charset="0"/>
            </a:endParaRPr>
          </a:p>
        </p:txBody>
      </p:sp>
      <p:sp>
        <p:nvSpPr>
          <p:cNvPr id="3072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72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z="1400" dirty="0" smtClean="0">
              <a:ea typeface="全真楷書" pitchFamily="49" charset="-12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9D3A620-0F56-4591-8FBF-0B685D6230FF}" type="slidenum">
              <a:rPr lang="en-US" smtClean="0">
                <a:solidFill>
                  <a:prstClr val="black"/>
                </a:solidFill>
              </a:rPr>
              <a:pPr/>
              <a:t>7</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9D3A620-0F56-4591-8FBF-0B685D6230FF}" type="slidenum">
              <a:rPr lang="en-US" smtClean="0">
                <a:solidFill>
                  <a:prstClr val="black"/>
                </a:solidFill>
              </a:rPr>
              <a:pPr/>
              <a:t>8</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2020B486-140A-4F5E-9EBC-42E15AEBFCAB}" type="slidenum">
              <a:rPr lang="en-US" altLang="zh-TW" smtClean="0">
                <a:solidFill>
                  <a:prstClr val="black"/>
                </a:solidFill>
              </a:rPr>
              <a:pPr/>
              <a:t>22</a:t>
            </a:fld>
            <a:endParaRPr lang="en-US" altLang="zh-TW" smtClean="0">
              <a:solidFill>
                <a:prstClr val="black"/>
              </a:solidFill>
            </a:endParaRP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pPr eaLnBrk="1" hangingPunct="1"/>
            <a:endParaRPr lang="en-US" sz="1400" smtClean="0">
              <a:ea typeface="全真楷書" pitchFamily="49" charset="-12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2020B486-140A-4F5E-9EBC-42E15AEBFCAB}" type="slidenum">
              <a:rPr lang="en-US" altLang="zh-TW" smtClean="0">
                <a:solidFill>
                  <a:prstClr val="black"/>
                </a:solidFill>
              </a:rPr>
              <a:pPr/>
              <a:t>23</a:t>
            </a:fld>
            <a:endParaRPr lang="en-US" altLang="zh-TW" smtClean="0">
              <a:solidFill>
                <a:prstClr val="black"/>
              </a:solidFill>
            </a:endParaRP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pPr eaLnBrk="1" hangingPunct="1"/>
            <a:endParaRPr lang="en-US" sz="1400" smtClean="0">
              <a:ea typeface="全真楷書" pitchFamily="49" charset="-12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7F892D7D-5F13-44CA-8475-6A1163EFD2D3}" type="slidenum">
              <a:rPr lang="en-US" altLang="zh-TW" smtClean="0">
                <a:solidFill>
                  <a:prstClr val="black"/>
                </a:solidFill>
              </a:rPr>
              <a:pPr/>
              <a:t>24</a:t>
            </a:fld>
            <a:endParaRPr lang="en-US" altLang="zh-TW" smtClean="0">
              <a:solidFill>
                <a:prstClr val="black"/>
              </a:solidFill>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endParaRPr lang="en-US" sz="1400" smtClean="0">
              <a:ea typeface="全真楷書" pitchFamily="49" charset="-12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1274763" y="677863"/>
            <a:ext cx="4527550" cy="3395662"/>
          </a:xfrm>
          <a:ln/>
        </p:spPr>
      </p:sp>
      <p:sp>
        <p:nvSpPr>
          <p:cNvPr id="41987" name="Rectangle 3"/>
          <p:cNvSpPr>
            <a:spLocks noGrp="1" noChangeArrowheads="1"/>
          </p:cNvSpPr>
          <p:nvPr>
            <p:ph type="body" idx="1"/>
          </p:nvPr>
        </p:nvSpPr>
        <p:spPr>
          <a:xfrm>
            <a:off x="944563" y="4300538"/>
            <a:ext cx="5187950" cy="407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B5F25DA-ED3D-46A7-BDB0-BE6AD5BAA85C}" type="datetimeFigureOut">
              <a:rPr lang="en-US">
                <a:solidFill>
                  <a:prstClr val="black">
                    <a:tint val="75000"/>
                  </a:prstClr>
                </a:solidFill>
              </a:rPr>
              <a:pPr/>
              <a:t>12/28/2013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F5ABFE-C631-479F-AE82-2810428695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8033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5F25DA-ED3D-46A7-BDB0-BE6AD5BAA85C}" type="datetimeFigureOut">
              <a:rPr lang="en-US">
                <a:solidFill>
                  <a:prstClr val="black">
                    <a:tint val="75000"/>
                  </a:prstClr>
                </a:solidFill>
              </a:rPr>
              <a:pPr/>
              <a:t>12/28/2013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F5ABFE-C631-479F-AE82-2810428695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6841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5F25DA-ED3D-46A7-BDB0-BE6AD5BAA85C}" type="datetimeFigureOut">
              <a:rPr lang="en-US">
                <a:solidFill>
                  <a:prstClr val="black">
                    <a:tint val="75000"/>
                  </a:prstClr>
                </a:solidFill>
              </a:rPr>
              <a:pPr/>
              <a:t>12/28/2013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F5ABFE-C631-479F-AE82-2810428695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9708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1F8C43-263B-4FA1-B042-5C103D316B2F}"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9213981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6D648F-AC1E-44C5-B53C-E61D2ED27A4D}"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87688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D3F789-D455-41CC-B233-C296F3156598}"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427138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215813F-A44B-4B95-8DDF-5247EBC4D188}"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867841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5FDE95A-AD7D-4C00-B689-C4B2F878DF86}"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4812382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E03B7B8-9D69-4883-B3F0-C804D90715E2}"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440808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A5931DF-B0A8-4FA6-9BE9-7C9417B67ECE}"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7467578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012549-75B8-4C02-AAF2-D3A9FE7E5E16}"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316127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5F25DA-ED3D-46A7-BDB0-BE6AD5BAA85C}" type="datetimeFigureOut">
              <a:rPr lang="en-US">
                <a:solidFill>
                  <a:prstClr val="black">
                    <a:tint val="75000"/>
                  </a:prstClr>
                </a:solidFill>
              </a:rPr>
              <a:pPr/>
              <a:t>12/28/2013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F5ABFE-C631-479F-AE82-2810428695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6244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974F61-438E-4B56-B22C-CF913B80B5EB}"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0188628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68E799-265B-4DFE-8D4F-DFF1EE502368}"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7057846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B6AAED-E3BB-4316-9127-7D2132AEDA33}"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40521837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lnSpc>
                    <a:spcPct val="105000"/>
                  </a:lnSpc>
                  <a:defRPr/>
                </a:pPr>
                <a:endParaRPr lang="en-US">
                  <a:ea typeface="新細明體"/>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lnSpc>
                    <a:spcPct val="105000"/>
                  </a:lnSpc>
                  <a:defRPr/>
                </a:pPr>
                <a:endParaRPr lang="en-US">
                  <a:ea typeface="新細明體"/>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lnSpc>
                    <a:spcPct val="105000"/>
                  </a:lnSpc>
                  <a:defRPr/>
                </a:pPr>
                <a:endParaRPr lang="en-US">
                  <a:ea typeface="新細明體"/>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ea typeface="新細明體"/>
                  <a:cs typeface="Arial" pitchFamily="34"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lnSpc>
                    <a:spcPct val="105000"/>
                  </a:lnSpc>
                  <a:defRPr/>
                </a:pPr>
                <a:endParaRPr lang="en-US">
                  <a:ea typeface="新細明體"/>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lnSpc>
                  <a:spcPct val="105000"/>
                </a:lnSpc>
                <a:defRPr/>
              </a:pPr>
              <a:endParaRPr lang="en-US">
                <a:ea typeface="新細明體"/>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661 h 1906"/>
                <a:gd name="T4" fmla="*/ 6016 w 5740"/>
                <a:gd name="T5" fmla="*/ 661 h 1906"/>
                <a:gd name="T6" fmla="*/ 601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新細明體"/>
                <a:cs typeface="Arial" pitchFamily="34" charset="0"/>
              </a:endParaRPr>
            </a:p>
          </p:txBody>
        </p:sp>
      </p:grpSp>
      <p:sp>
        <p:nvSpPr>
          <p:cNvPr id="763915" name="Rectangle 11"/>
          <p:cNvSpPr>
            <a:spLocks noGrp="1" noChangeArrowheads="1"/>
          </p:cNvSpPr>
          <p:nvPr>
            <p:ph type="ctrTitle" sz="quarter"/>
          </p:nvPr>
        </p:nvSpPr>
        <p:spPr>
          <a:xfrm>
            <a:off x="685800" y="1736725"/>
            <a:ext cx="7772400" cy="1920875"/>
          </a:xfrm>
        </p:spPr>
        <p:txBody>
          <a:bodyPr/>
          <a:lstStyle>
            <a:lvl1pPr>
              <a:defRPr sz="6000"/>
            </a:lvl1pPr>
          </a:lstStyle>
          <a:p>
            <a:r>
              <a:rPr lang="zh-TW" altLang="en-US"/>
              <a:t>按一下以編輯母片標題樣式</a:t>
            </a:r>
          </a:p>
        </p:txBody>
      </p:sp>
      <p:sp>
        <p:nvSpPr>
          <p:cNvPr id="76391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zh-TW" altLang="en-US"/>
              <a:t>按一下以編輯母片副標題樣式</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fld id="{47BF66B1-B373-491A-A728-9B8241F542AC}" type="datetimeFigureOut">
              <a:rPr lang="zh-TW" altLang="en-US">
                <a:solidFill>
                  <a:srgbClr val="FFFFFF"/>
                </a:solidFill>
              </a:rPr>
              <a:pPr>
                <a:defRPr/>
              </a:pPr>
              <a:t>2013/12/28</a:t>
            </a:fld>
            <a:endParaRPr lang="en-US" altLang="zh-TW">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ltLang="zh-TW">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B0FCD2CE-1E3B-4657-AEE5-A89237758383}" type="slidenum">
              <a:rPr lang="en-US" altLang="zh-TW">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val="36358576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fld id="{8846A56C-929D-4634-882E-091E817FB6A1}" type="datetimeFigureOut">
              <a:rPr lang="zh-TW" altLang="en-US">
                <a:solidFill>
                  <a:srgbClr val="FFFFFF"/>
                </a:solidFill>
              </a:rPr>
              <a:pPr>
                <a:defRPr/>
              </a:pPr>
              <a:t>2013/12/28</a:t>
            </a:fld>
            <a:endParaRPr lang="en-US" altLang="zh-TW">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F3E9B8A6-9F13-4A86-B9BD-A0BFBA911B39}" type="slidenum">
              <a:rPr lang="en-US" altLang="zh-TW">
                <a:solidFill>
                  <a:srgbClr val="FFFFFF"/>
                </a:solidFill>
              </a:rPr>
              <a:pPr>
                <a:defRPr/>
              </a:pPr>
              <a:t>‹#›</a:t>
            </a:fld>
            <a:endParaRPr lang="en-US" altLang="zh-TW">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41964300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fld id="{B8137BA4-20B1-4F8E-8EC3-882B226C965F}" type="datetimeFigureOut">
              <a:rPr lang="zh-TW" altLang="en-US">
                <a:solidFill>
                  <a:srgbClr val="FFFFFF"/>
                </a:solidFill>
              </a:rPr>
              <a:pPr>
                <a:defRPr/>
              </a:pPr>
              <a:t>2013/12/28</a:t>
            </a:fld>
            <a:endParaRPr lang="en-US" altLang="zh-TW">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B6023C7-F113-4E0D-B6B9-22C67D4A1594}" type="slidenum">
              <a:rPr lang="en-US" altLang="zh-TW">
                <a:solidFill>
                  <a:srgbClr val="FFFFFF"/>
                </a:solidFill>
              </a:rPr>
              <a:pPr>
                <a:defRPr/>
              </a:pPr>
              <a:t>‹#›</a:t>
            </a:fld>
            <a:endParaRPr lang="en-US" altLang="zh-TW">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29883649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fld id="{FE1A169D-6967-46C4-A572-65A2DAA6CFC3}" type="datetimeFigureOut">
              <a:rPr lang="zh-TW" altLang="en-US">
                <a:solidFill>
                  <a:srgbClr val="FFFFFF"/>
                </a:solidFill>
              </a:rPr>
              <a:pPr>
                <a:defRPr/>
              </a:pPr>
              <a:t>2013/12/28</a:t>
            </a:fld>
            <a:endParaRPr lang="en-US" altLang="zh-TW">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38260ED-D8CE-4190-BF37-718439D191DF}" type="slidenum">
              <a:rPr lang="en-US" altLang="zh-TW">
                <a:solidFill>
                  <a:srgbClr val="FFFFFF"/>
                </a:solidFill>
              </a:rPr>
              <a:pPr>
                <a:defRPr/>
              </a:pPr>
              <a:t>‹#›</a:t>
            </a:fld>
            <a:endParaRPr lang="en-US" altLang="zh-TW">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34282943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fld id="{2BAB8CD1-5989-4AF9-A080-45046ED8131B}" type="datetimeFigureOut">
              <a:rPr lang="zh-TW" altLang="en-US">
                <a:solidFill>
                  <a:srgbClr val="FFFFFF"/>
                </a:solidFill>
              </a:rPr>
              <a:pPr>
                <a:defRPr/>
              </a:pPr>
              <a:t>2013/12/28</a:t>
            </a:fld>
            <a:endParaRPr lang="en-US" altLang="zh-TW">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FDA48023-45C4-42CB-92FC-144688C3516E}" type="slidenum">
              <a:rPr lang="en-US" altLang="zh-TW">
                <a:solidFill>
                  <a:srgbClr val="FFFFFF"/>
                </a:solidFill>
              </a:rPr>
              <a:pPr>
                <a:defRPr/>
              </a:pPr>
              <a:t>‹#›</a:t>
            </a:fld>
            <a:endParaRPr lang="en-US" altLang="zh-TW">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36246122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fld id="{5F7145DE-CE07-426F-A6FA-51A7AD2524C7}" type="datetimeFigureOut">
              <a:rPr lang="zh-TW" altLang="en-US">
                <a:solidFill>
                  <a:srgbClr val="FFFFFF"/>
                </a:solidFill>
              </a:rPr>
              <a:pPr>
                <a:defRPr/>
              </a:pPr>
              <a:t>2013/12/28</a:t>
            </a:fld>
            <a:endParaRPr lang="en-US" altLang="zh-TW">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41FBFC40-3F20-48DE-A909-D5327995A5CF}" type="slidenum">
              <a:rPr lang="en-US" altLang="zh-TW">
                <a:solidFill>
                  <a:srgbClr val="FFFFFF"/>
                </a:solidFill>
              </a:rPr>
              <a:pPr>
                <a:defRPr/>
              </a:pPr>
              <a:t>‹#›</a:t>
            </a:fld>
            <a:endParaRPr lang="en-US" altLang="zh-TW">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39347849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fld id="{B40A2C4B-B17C-4D59-94B8-8FCB4DA1DFEC}" type="datetimeFigureOut">
              <a:rPr lang="zh-TW" altLang="en-US">
                <a:solidFill>
                  <a:srgbClr val="FFFFFF"/>
                </a:solidFill>
              </a:rPr>
              <a:pPr>
                <a:defRPr/>
              </a:pPr>
              <a:t>2013/12/28</a:t>
            </a:fld>
            <a:endParaRPr lang="en-US" altLang="zh-TW">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A7A54EB3-4E66-4CD8-8843-0F781A10BC1B}" type="slidenum">
              <a:rPr lang="en-US" altLang="zh-TW">
                <a:solidFill>
                  <a:srgbClr val="FFFFFF"/>
                </a:solidFill>
              </a:rPr>
              <a:pPr>
                <a:defRPr/>
              </a:pPr>
              <a:t>‹#›</a:t>
            </a:fld>
            <a:endParaRPr lang="en-US" altLang="zh-TW">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595388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5F25DA-ED3D-46A7-BDB0-BE6AD5BAA85C}" type="datetimeFigureOut">
              <a:rPr lang="en-US">
                <a:solidFill>
                  <a:prstClr val="black">
                    <a:tint val="75000"/>
                  </a:prstClr>
                </a:solidFill>
              </a:rPr>
              <a:pPr/>
              <a:t>12/28/2013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F5ABFE-C631-479F-AE82-2810428695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90063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A553D70D-3AF3-4D6A-B0A4-D5A1DBD62369}" type="datetimeFigureOut">
              <a:rPr lang="zh-TW" altLang="en-US">
                <a:solidFill>
                  <a:srgbClr val="FFFFFF"/>
                </a:solidFill>
              </a:rPr>
              <a:pPr>
                <a:defRPr/>
              </a:pPr>
              <a:t>2013/12/28</a:t>
            </a:fld>
            <a:endParaRPr lang="en-US" altLang="zh-TW">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6BF6D9F8-A5AB-4159-8DE6-4E9AD54C8375}" type="slidenum">
              <a:rPr lang="en-US" altLang="zh-TW">
                <a:solidFill>
                  <a:srgbClr val="FFFFFF"/>
                </a:solidFill>
              </a:rPr>
              <a:pPr>
                <a:defRPr/>
              </a:pPr>
              <a:t>‹#›</a:t>
            </a:fld>
            <a:endParaRPr lang="en-US" altLang="zh-TW">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25531151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A1DAE05C-F5CB-4B7D-A437-C4E9736A4A7A}" type="datetimeFigureOut">
              <a:rPr lang="zh-TW" altLang="en-US">
                <a:solidFill>
                  <a:srgbClr val="FFFFFF"/>
                </a:solidFill>
              </a:rPr>
              <a:pPr>
                <a:defRPr/>
              </a:pPr>
              <a:t>2013/12/28</a:t>
            </a:fld>
            <a:endParaRPr lang="en-US" altLang="zh-TW">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2E0AE693-72C6-479C-B97A-E2FF120986B9}" type="slidenum">
              <a:rPr lang="en-US" altLang="zh-TW">
                <a:solidFill>
                  <a:srgbClr val="FFFFFF"/>
                </a:solidFill>
              </a:rPr>
              <a:pPr>
                <a:defRPr/>
              </a:pPr>
              <a:t>‹#›</a:t>
            </a:fld>
            <a:endParaRPr lang="en-US" altLang="zh-TW">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28320311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fld id="{1A00137E-F85F-4ECD-B1EA-31456F68523D}" type="datetimeFigureOut">
              <a:rPr lang="zh-TW" altLang="en-US">
                <a:solidFill>
                  <a:srgbClr val="FFFFFF"/>
                </a:solidFill>
              </a:rPr>
              <a:pPr>
                <a:defRPr/>
              </a:pPr>
              <a:t>2013/12/28</a:t>
            </a:fld>
            <a:endParaRPr lang="en-US" altLang="zh-TW">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8AB851D-4B2D-461F-B7AC-7C23A93DFAB0}" type="slidenum">
              <a:rPr lang="en-US" altLang="zh-TW">
                <a:solidFill>
                  <a:srgbClr val="FFFFFF"/>
                </a:solidFill>
              </a:rPr>
              <a:pPr>
                <a:defRPr/>
              </a:pPr>
              <a:t>‹#›</a:t>
            </a:fld>
            <a:endParaRPr lang="en-US" altLang="zh-TW">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6953481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fld id="{0105E075-C6E2-4DA7-9135-70BF75238FD5}" type="datetimeFigureOut">
              <a:rPr lang="zh-TW" altLang="en-US">
                <a:solidFill>
                  <a:srgbClr val="FFFFFF"/>
                </a:solidFill>
              </a:rPr>
              <a:pPr>
                <a:defRPr/>
              </a:pPr>
              <a:t>2013/12/28</a:t>
            </a:fld>
            <a:endParaRPr lang="en-US" altLang="zh-TW">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F1ECD36D-AF39-43E0-9926-0AAE50FF9792}" type="slidenum">
              <a:rPr lang="en-US" altLang="zh-TW">
                <a:solidFill>
                  <a:srgbClr val="FFFFFF"/>
                </a:solidFill>
              </a:rPr>
              <a:pPr>
                <a:defRPr/>
              </a:pPr>
              <a:t>‹#›</a:t>
            </a:fld>
            <a:endParaRPr lang="en-US" altLang="zh-TW">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41745646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EC643EF7-184F-4E2D-99F8-2AA380C85847}" type="datetimeFigureOut">
              <a:rPr lang="zh-TW" altLang="en-US" smtClean="0">
                <a:solidFill>
                  <a:prstClr val="black">
                    <a:tint val="75000"/>
                  </a:prstClr>
                </a:solidFill>
              </a:rPr>
              <a:pPr/>
              <a:t>2013/12/28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7C1A3C0-B0BD-4980-8E88-1845463BE25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5002462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EC643EF7-184F-4E2D-99F8-2AA380C85847}" type="datetimeFigureOut">
              <a:rPr lang="zh-TW" altLang="en-US" smtClean="0">
                <a:solidFill>
                  <a:prstClr val="black">
                    <a:tint val="75000"/>
                  </a:prstClr>
                </a:solidFill>
              </a:rPr>
              <a:pPr/>
              <a:t>2013/12/28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7C1A3C0-B0BD-4980-8E88-1845463BE25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2877887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EC643EF7-184F-4E2D-99F8-2AA380C85847}" type="datetimeFigureOut">
              <a:rPr lang="zh-TW" altLang="en-US" smtClean="0">
                <a:solidFill>
                  <a:prstClr val="black">
                    <a:tint val="75000"/>
                  </a:prstClr>
                </a:solidFill>
              </a:rPr>
              <a:pPr/>
              <a:t>2013/12/28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7C1A3C0-B0BD-4980-8E88-1845463BE25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032763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EC643EF7-184F-4E2D-99F8-2AA380C85847}" type="datetimeFigureOut">
              <a:rPr lang="zh-TW" altLang="en-US" smtClean="0">
                <a:solidFill>
                  <a:prstClr val="black">
                    <a:tint val="75000"/>
                  </a:prstClr>
                </a:solidFill>
              </a:rPr>
              <a:pPr/>
              <a:t>2013/12/28</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7C1A3C0-B0BD-4980-8E88-1845463BE25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3375415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EC643EF7-184F-4E2D-99F8-2AA380C85847}" type="datetimeFigureOut">
              <a:rPr lang="zh-TW" altLang="en-US" smtClean="0">
                <a:solidFill>
                  <a:prstClr val="black">
                    <a:tint val="75000"/>
                  </a:prstClr>
                </a:solidFill>
              </a:rPr>
              <a:pPr/>
              <a:t>2013/12/28</a:t>
            </a:fld>
            <a:endParaRPr lang="zh-TW" altLang="en-US">
              <a:solidFill>
                <a:prstClr val="black">
                  <a:tint val="75000"/>
                </a:prstClr>
              </a:solidFill>
            </a:endParaRPr>
          </a:p>
        </p:txBody>
      </p:sp>
      <p:sp>
        <p:nvSpPr>
          <p:cNvPr id="8" name="頁尾版面配置區 7"/>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p:cNvSpPr>
            <a:spLocks noGrp="1"/>
          </p:cNvSpPr>
          <p:nvPr>
            <p:ph type="sldNum" sz="quarter" idx="12"/>
          </p:nvPr>
        </p:nvSpPr>
        <p:spPr/>
        <p:txBody>
          <a:bodyPr/>
          <a:lstStyle/>
          <a:p>
            <a:fld id="{B7C1A3C0-B0BD-4980-8E88-1845463BE25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9322891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EC643EF7-184F-4E2D-99F8-2AA380C85847}" type="datetimeFigureOut">
              <a:rPr lang="zh-TW" altLang="en-US" smtClean="0">
                <a:solidFill>
                  <a:prstClr val="black">
                    <a:tint val="75000"/>
                  </a:prstClr>
                </a:solidFill>
              </a:rPr>
              <a:pPr/>
              <a:t>2013/12/28</a:t>
            </a:fld>
            <a:endParaRPr lang="zh-TW" altLang="en-US">
              <a:solidFill>
                <a:prstClr val="black">
                  <a:tint val="75000"/>
                </a:prstClr>
              </a:solidFill>
            </a:endParaRPr>
          </a:p>
        </p:txBody>
      </p:sp>
      <p:sp>
        <p:nvSpPr>
          <p:cNvPr id="4" name="頁尾版面配置區 3"/>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p:cNvSpPr>
            <a:spLocks noGrp="1"/>
          </p:cNvSpPr>
          <p:nvPr>
            <p:ph type="sldNum" sz="quarter" idx="12"/>
          </p:nvPr>
        </p:nvSpPr>
        <p:spPr/>
        <p:txBody>
          <a:bodyPr/>
          <a:lstStyle/>
          <a:p>
            <a:fld id="{B7C1A3C0-B0BD-4980-8E88-1845463BE25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824870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5F25DA-ED3D-46A7-BDB0-BE6AD5BAA85C}" type="datetimeFigureOut">
              <a:rPr lang="en-US">
                <a:solidFill>
                  <a:prstClr val="black">
                    <a:tint val="75000"/>
                  </a:prstClr>
                </a:solidFill>
              </a:rPr>
              <a:pPr/>
              <a:t>12/28/2013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3F5ABFE-C631-479F-AE82-2810428695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02377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EC643EF7-184F-4E2D-99F8-2AA380C85847}" type="datetimeFigureOut">
              <a:rPr lang="zh-TW" altLang="en-US" smtClean="0">
                <a:solidFill>
                  <a:prstClr val="black">
                    <a:tint val="75000"/>
                  </a:prstClr>
                </a:solidFill>
              </a:rPr>
              <a:pPr/>
              <a:t>2013/12/28</a:t>
            </a:fld>
            <a:endParaRPr lang="zh-TW" altLang="en-US">
              <a:solidFill>
                <a:prstClr val="black">
                  <a:tint val="75000"/>
                </a:prstClr>
              </a:solidFill>
            </a:endParaRPr>
          </a:p>
        </p:txBody>
      </p:sp>
      <p:sp>
        <p:nvSpPr>
          <p:cNvPr id="3" name="頁尾版面配置區 2"/>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p:cNvSpPr>
            <a:spLocks noGrp="1"/>
          </p:cNvSpPr>
          <p:nvPr>
            <p:ph type="sldNum" sz="quarter" idx="12"/>
          </p:nvPr>
        </p:nvSpPr>
        <p:spPr/>
        <p:txBody>
          <a:bodyPr/>
          <a:lstStyle/>
          <a:p>
            <a:fld id="{B7C1A3C0-B0BD-4980-8E88-1845463BE25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8754552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EC643EF7-184F-4E2D-99F8-2AA380C85847}" type="datetimeFigureOut">
              <a:rPr lang="zh-TW" altLang="en-US" smtClean="0">
                <a:solidFill>
                  <a:prstClr val="black">
                    <a:tint val="75000"/>
                  </a:prstClr>
                </a:solidFill>
              </a:rPr>
              <a:pPr/>
              <a:t>2013/12/28</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7C1A3C0-B0BD-4980-8E88-1845463BE25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757680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EC643EF7-184F-4E2D-99F8-2AA380C85847}" type="datetimeFigureOut">
              <a:rPr lang="zh-TW" altLang="en-US" smtClean="0">
                <a:solidFill>
                  <a:prstClr val="black">
                    <a:tint val="75000"/>
                  </a:prstClr>
                </a:solidFill>
              </a:rPr>
              <a:pPr/>
              <a:t>2013/12/28</a:t>
            </a:fld>
            <a:endParaRPr lang="zh-TW" altLang="en-US">
              <a:solidFill>
                <a:prstClr val="black">
                  <a:tint val="75000"/>
                </a:prstClr>
              </a:solidFill>
            </a:endParaRPr>
          </a:p>
        </p:txBody>
      </p:sp>
      <p:sp>
        <p:nvSpPr>
          <p:cNvPr id="6" name="頁尾版面配置區 5"/>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p:cNvSpPr>
            <a:spLocks noGrp="1"/>
          </p:cNvSpPr>
          <p:nvPr>
            <p:ph type="sldNum" sz="quarter" idx="12"/>
          </p:nvPr>
        </p:nvSpPr>
        <p:spPr/>
        <p:txBody>
          <a:bodyPr/>
          <a:lstStyle/>
          <a:p>
            <a:fld id="{B7C1A3C0-B0BD-4980-8E88-1845463BE25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7391355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EC643EF7-184F-4E2D-99F8-2AA380C85847}" type="datetimeFigureOut">
              <a:rPr lang="zh-TW" altLang="en-US" smtClean="0">
                <a:solidFill>
                  <a:prstClr val="black">
                    <a:tint val="75000"/>
                  </a:prstClr>
                </a:solidFill>
              </a:rPr>
              <a:pPr/>
              <a:t>2013/12/28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7C1A3C0-B0BD-4980-8E88-1845463BE25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1039639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EC643EF7-184F-4E2D-99F8-2AA380C85847}" type="datetimeFigureOut">
              <a:rPr lang="zh-TW" altLang="en-US" smtClean="0">
                <a:solidFill>
                  <a:prstClr val="black">
                    <a:tint val="75000"/>
                  </a:prstClr>
                </a:solidFill>
              </a:rPr>
              <a:pPr/>
              <a:t>2013/12/28</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p>
            <a:fld id="{B7C1A3C0-B0BD-4980-8E88-1845463BE25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749970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52426" y="2895600"/>
            <a:ext cx="4572000" cy="13687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Rectangle 14"/>
          <p:cNvSpPr/>
          <p:nvPr/>
        </p:nvSpPr>
        <p:spPr>
          <a:xfrm>
            <a:off x="0" y="4743451"/>
            <a:ext cx="9144000" cy="21145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en-US" sz="1800">
              <a:solidFill>
                <a:prstClr val="white"/>
              </a:solidFill>
            </a:endParaRPr>
          </a:p>
        </p:txBody>
      </p:sp>
      <p:cxnSp>
        <p:nvCxnSpPr>
          <p:cNvPr id="16" name="Straight Connector 15"/>
          <p:cNvCxnSpPr/>
          <p:nvPr/>
        </p:nvCxnSpPr>
        <p:spPr>
          <a:xfrm>
            <a:off x="0" y="4714875"/>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Date Placeholder 21"/>
          <p:cNvSpPr>
            <a:spLocks noGrp="1"/>
          </p:cNvSpPr>
          <p:nvPr>
            <p:ph type="dt" sz="half" idx="10"/>
          </p:nvPr>
        </p:nvSpPr>
        <p:spPr/>
        <p:txBody>
          <a:bodyPr/>
          <a:lstStyle/>
          <a:p>
            <a:fld id="{EC643EF7-184F-4E2D-99F8-2AA380C85847}" type="datetimeFigureOut">
              <a:rPr lang="zh-TW" altLang="en-US" smtClean="0">
                <a:solidFill>
                  <a:prstClr val="black">
                    <a:tint val="75000"/>
                  </a:prstClr>
                </a:solidFill>
              </a:rPr>
              <a:pPr/>
              <a:t>2013/12/28</a:t>
            </a:fld>
            <a:endParaRPr lang="zh-TW" altLang="en-US">
              <a:solidFill>
                <a:prstClr val="black">
                  <a:tint val="75000"/>
                </a:prstClr>
              </a:solidFill>
            </a:endParaRPr>
          </a:p>
        </p:txBody>
      </p:sp>
      <p:sp>
        <p:nvSpPr>
          <p:cNvPr id="23" name="Slide Number Placeholder 22"/>
          <p:cNvSpPr>
            <a:spLocks noGrp="1"/>
          </p:cNvSpPr>
          <p:nvPr>
            <p:ph type="sldNum" sz="quarter" idx="11"/>
          </p:nvPr>
        </p:nvSpPr>
        <p:spPr/>
        <p:txBody>
          <a:bodyPr/>
          <a:lstStyle/>
          <a:p>
            <a:fld id="{B7C1A3C0-B0BD-4980-8E88-1845463BE255}" type="slidenum">
              <a:rPr lang="zh-TW" altLang="en-US" smtClean="0">
                <a:solidFill>
                  <a:prstClr val="black">
                    <a:tint val="75000"/>
                  </a:prstClr>
                </a:solidFill>
              </a:rPr>
              <a:pPr/>
              <a:t>‹#›</a:t>
            </a:fld>
            <a:endParaRPr lang="zh-TW" altLang="en-US">
              <a:solidFill>
                <a:prstClr val="black">
                  <a:tint val="75000"/>
                </a:prstClr>
              </a:solidFill>
            </a:endParaRPr>
          </a:p>
        </p:txBody>
      </p:sp>
      <p:sp>
        <p:nvSpPr>
          <p:cNvPr id="24" name="Footer Placeholder 23"/>
          <p:cNvSpPr>
            <a:spLocks noGrp="1"/>
          </p:cNvSpPr>
          <p:nvPr>
            <p:ph type="ftr" sz="quarter" idx="12"/>
          </p:nvPr>
        </p:nvSpPr>
        <p:spPr/>
        <p:txBody>
          <a:bodyPr/>
          <a:lstStyle/>
          <a:p>
            <a:endParaRPr lang="zh-TW" altLang="en-US">
              <a:solidFill>
                <a:prstClr val="black">
                  <a:tint val="75000"/>
                </a:prstClr>
              </a:solidFill>
            </a:endParaRPr>
          </a:p>
        </p:txBody>
      </p:sp>
      <p:sp>
        <p:nvSpPr>
          <p:cNvPr id="12" name="Title 11"/>
          <p:cNvSpPr>
            <a:spLocks noGrp="1"/>
          </p:cNvSpPr>
          <p:nvPr>
            <p:ph type="title"/>
          </p:nvPr>
        </p:nvSpPr>
        <p:spPr>
          <a:xfrm>
            <a:off x="352426" y="457200"/>
            <a:ext cx="7680960" cy="2438399"/>
          </a:xfrm>
        </p:spPr>
        <p:txBody>
          <a:bodyPr>
            <a:normAutofit/>
          </a:bodyPr>
          <a:lstStyle>
            <a:lvl1pPr>
              <a:spcBef>
                <a:spcPts val="0"/>
              </a:spcBef>
              <a:defRPr kumimoji="0" lang="en-US" sz="6000" b="1" i="0" u="none" strike="noStrike" kern="1200" cap="none" spc="0" normalizeH="0" baseline="0" noProof="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r>
              <a:rPr lang="en-US" smtClean="0"/>
              <a:t>Click to edit Master title style</a:t>
            </a:r>
            <a:endParaRPr lang="en-US" dirty="0"/>
          </a:p>
        </p:txBody>
      </p:sp>
    </p:spTree>
    <p:extLst>
      <p:ext uri="{BB962C8B-B14F-4D97-AF65-F5344CB8AC3E}">
        <p14:creationId xmlns:p14="http://schemas.microsoft.com/office/powerpoint/2010/main" val="40377592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en-US" sz="1800">
              <a:solidFill>
                <a:prstClr val="white"/>
              </a:solidFill>
            </a:endParaRPr>
          </a:p>
        </p:txBody>
      </p:sp>
      <p:sp>
        <p:nvSpPr>
          <p:cNvPr id="31" name="Content Placeholder 30"/>
          <p:cNvSpPr>
            <a:spLocks noGrp="1"/>
          </p:cNvSpPr>
          <p:nvPr>
            <p:ph sz="quarter" idx="13"/>
          </p:nvPr>
        </p:nvSpPr>
        <p:spPr>
          <a:xfrm>
            <a:off x="352426" y="1463040"/>
            <a:ext cx="768096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11"/>
          <p:cNvSpPr>
            <a:spLocks noGrp="1"/>
          </p:cNvSpPr>
          <p:nvPr>
            <p:ph type="dt" sz="half" idx="14"/>
          </p:nvPr>
        </p:nvSpPr>
        <p:spPr/>
        <p:txBody>
          <a:bodyPr/>
          <a:lstStyle/>
          <a:p>
            <a:fld id="{EC643EF7-184F-4E2D-99F8-2AA380C85847}" type="datetimeFigureOut">
              <a:rPr lang="zh-TW" altLang="en-US" smtClean="0">
                <a:solidFill>
                  <a:prstClr val="black">
                    <a:tint val="75000"/>
                  </a:prstClr>
                </a:solidFill>
              </a:rPr>
              <a:pPr/>
              <a:t>2013/12/28</a:t>
            </a:fld>
            <a:endParaRPr lang="zh-TW" altLang="en-US">
              <a:solidFill>
                <a:prstClr val="black">
                  <a:tint val="75000"/>
                </a:prstClr>
              </a:solidFill>
            </a:endParaRPr>
          </a:p>
        </p:txBody>
      </p:sp>
      <p:sp>
        <p:nvSpPr>
          <p:cNvPr id="19" name="Slide Number Placeholder 18"/>
          <p:cNvSpPr>
            <a:spLocks noGrp="1"/>
          </p:cNvSpPr>
          <p:nvPr>
            <p:ph type="sldNum" sz="quarter" idx="15"/>
          </p:nvPr>
        </p:nvSpPr>
        <p:spPr/>
        <p:txBody>
          <a:bodyPr/>
          <a:lstStyle/>
          <a:p>
            <a:fld id="{B7C1A3C0-B0BD-4980-8E88-1845463BE255}" type="slidenum">
              <a:rPr lang="zh-TW" altLang="en-US" smtClean="0">
                <a:solidFill>
                  <a:prstClr val="black">
                    <a:tint val="75000"/>
                  </a:prstClr>
                </a:solidFill>
              </a:rPr>
              <a:pPr/>
              <a:t>‹#›</a:t>
            </a:fld>
            <a:endParaRPr lang="zh-TW" altLang="en-US">
              <a:solidFill>
                <a:prstClr val="black">
                  <a:tint val="75000"/>
                </a:prstClr>
              </a:solidFill>
            </a:endParaRPr>
          </a:p>
        </p:txBody>
      </p:sp>
      <p:sp>
        <p:nvSpPr>
          <p:cNvPr id="21" name="Footer Placeholder 20"/>
          <p:cNvSpPr>
            <a:spLocks noGrp="1"/>
          </p:cNvSpPr>
          <p:nvPr>
            <p:ph type="ftr" sz="quarter" idx="16"/>
          </p:nvPr>
        </p:nvSpPr>
        <p:spPr/>
        <p:txBody>
          <a:bodyPr/>
          <a:lstStyle/>
          <a:p>
            <a:endParaRPr lang="zh-TW" altLang="en-US">
              <a:solidFill>
                <a:prstClr val="black">
                  <a:tint val="75000"/>
                </a:prstClr>
              </a:solidFill>
            </a:endParaRPr>
          </a:p>
        </p:txBody>
      </p:sp>
      <p:sp>
        <p:nvSpPr>
          <p:cNvPr id="8" name="Title 7"/>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2244735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en-US" sz="1800">
              <a:solidFill>
                <a:prstClr val="white"/>
              </a:solidFill>
            </a:endParaRPr>
          </a:p>
        </p:txBody>
      </p:sp>
      <p:sp>
        <p:nvSpPr>
          <p:cNvPr id="11" name="Subtitle 2"/>
          <p:cNvSpPr>
            <a:spLocks noGrp="1"/>
          </p:cNvSpPr>
          <p:nvPr>
            <p:ph type="subTitle" idx="1"/>
          </p:nvPr>
        </p:nvSpPr>
        <p:spPr>
          <a:xfrm>
            <a:off x="352426" y="4003302"/>
            <a:ext cx="4572000" cy="1178298"/>
          </a:xfrm>
        </p:spPr>
        <p:txBody>
          <a:bodyPr>
            <a:normAutofit/>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6" name="Date Placeholder 15"/>
          <p:cNvSpPr>
            <a:spLocks noGrp="1"/>
          </p:cNvSpPr>
          <p:nvPr>
            <p:ph type="dt" sz="half" idx="10"/>
          </p:nvPr>
        </p:nvSpPr>
        <p:spPr/>
        <p:txBody>
          <a:bodyPr/>
          <a:lstStyle/>
          <a:p>
            <a:fld id="{EC643EF7-184F-4E2D-99F8-2AA380C85847}" type="datetimeFigureOut">
              <a:rPr lang="zh-TW" altLang="en-US" smtClean="0">
                <a:solidFill>
                  <a:prstClr val="black">
                    <a:tint val="75000"/>
                  </a:prstClr>
                </a:solidFill>
              </a:rPr>
              <a:pPr/>
              <a:t>2013/12/28</a:t>
            </a:fld>
            <a:endParaRPr lang="zh-TW" altLang="en-US">
              <a:solidFill>
                <a:prstClr val="black">
                  <a:tint val="75000"/>
                </a:prstClr>
              </a:solidFill>
            </a:endParaRPr>
          </a:p>
        </p:txBody>
      </p:sp>
      <p:sp>
        <p:nvSpPr>
          <p:cNvPr id="20" name="Slide Number Placeholder 19"/>
          <p:cNvSpPr>
            <a:spLocks noGrp="1"/>
          </p:cNvSpPr>
          <p:nvPr>
            <p:ph type="sldNum" sz="quarter" idx="11"/>
          </p:nvPr>
        </p:nvSpPr>
        <p:spPr/>
        <p:txBody>
          <a:bodyPr/>
          <a:lstStyle/>
          <a:p>
            <a:fld id="{B7C1A3C0-B0BD-4980-8E88-1845463BE255}" type="slidenum">
              <a:rPr lang="zh-TW" altLang="en-US" smtClean="0">
                <a:solidFill>
                  <a:prstClr val="black">
                    <a:tint val="75000"/>
                  </a:prstClr>
                </a:solidFill>
              </a:rPr>
              <a:pPr/>
              <a:t>‹#›</a:t>
            </a:fld>
            <a:endParaRPr lang="zh-TW" altLang="en-US">
              <a:solidFill>
                <a:prstClr val="black">
                  <a:tint val="75000"/>
                </a:prstClr>
              </a:solidFill>
            </a:endParaRPr>
          </a:p>
        </p:txBody>
      </p:sp>
      <p:sp>
        <p:nvSpPr>
          <p:cNvPr id="21" name="Footer Placeholder 20"/>
          <p:cNvSpPr>
            <a:spLocks noGrp="1"/>
          </p:cNvSpPr>
          <p:nvPr>
            <p:ph type="ftr" sz="quarter" idx="12"/>
          </p:nvPr>
        </p:nvSpPr>
        <p:spPr/>
        <p:txBody>
          <a:bodyPr/>
          <a:lstStyle/>
          <a:p>
            <a:endParaRPr lang="zh-TW" altLang="en-US">
              <a:solidFill>
                <a:prstClr val="black">
                  <a:tint val="75000"/>
                </a:prstClr>
              </a:solidFill>
            </a:endParaRPr>
          </a:p>
        </p:txBody>
      </p:sp>
      <p:sp>
        <p:nvSpPr>
          <p:cNvPr id="13" name="Rectangle 12"/>
          <p:cNvSpPr/>
          <p:nvPr/>
        </p:nvSpPr>
        <p:spPr>
          <a:xfrm>
            <a:off x="0" y="0"/>
            <a:ext cx="9144000" cy="18288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en-US" sz="1800">
              <a:solidFill>
                <a:prstClr val="white"/>
              </a:solidFill>
            </a:endParaRPr>
          </a:p>
        </p:txBody>
      </p:sp>
      <p:cxnSp>
        <p:nvCxnSpPr>
          <p:cNvPr id="18" name="Straight Connector 17"/>
          <p:cNvCxnSpPr/>
          <p:nvPr/>
        </p:nvCxnSpPr>
        <p:spPr>
          <a:xfrm>
            <a:off x="-4439" y="182880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itle 13"/>
          <p:cNvSpPr>
            <a:spLocks noGrp="1"/>
          </p:cNvSpPr>
          <p:nvPr>
            <p:ph type="title"/>
          </p:nvPr>
        </p:nvSpPr>
        <p:spPr>
          <a:xfrm>
            <a:off x="354366" y="1990078"/>
            <a:ext cx="8439912" cy="1984248"/>
          </a:xfrm>
        </p:spPr>
        <p:txBody>
          <a:bodyPr>
            <a:noAutofit/>
          </a:bodyPr>
          <a:lstStyle>
            <a:lvl1pPr>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smtClean="0"/>
              <a:t>Click to edit Master title style</a:t>
            </a:r>
            <a:endParaRPr lang="en-US" dirty="0"/>
          </a:p>
        </p:txBody>
      </p:sp>
    </p:spTree>
    <p:extLst>
      <p:ext uri="{BB962C8B-B14F-4D97-AF65-F5344CB8AC3E}">
        <p14:creationId xmlns:p14="http://schemas.microsoft.com/office/powerpoint/2010/main" val="16827661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en-US" sz="1800">
              <a:solidFill>
                <a:prstClr val="white"/>
              </a:solidFill>
            </a:endParaRPr>
          </a:p>
        </p:txBody>
      </p:sp>
      <p:sp>
        <p:nvSpPr>
          <p:cNvPr id="16" name="Content Placeholder 11"/>
          <p:cNvSpPr>
            <a:spLocks noGrp="1"/>
          </p:cNvSpPr>
          <p:nvPr>
            <p:ph sz="quarter" idx="14"/>
          </p:nvPr>
        </p:nvSpPr>
        <p:spPr>
          <a:xfrm>
            <a:off x="4901184"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Content Placeholder 30"/>
          <p:cNvSpPr>
            <a:spLocks noGrp="1"/>
          </p:cNvSpPr>
          <p:nvPr>
            <p:ph sz="quarter" idx="13"/>
          </p:nvPr>
        </p:nvSpPr>
        <p:spPr>
          <a:xfrm>
            <a:off x="352426" y="1463040"/>
            <a:ext cx="3886200" cy="428853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7" name="Title 26"/>
          <p:cNvSpPr>
            <a:spLocks noGrp="1"/>
          </p:cNvSpPr>
          <p:nvPr>
            <p:ph type="title"/>
          </p:nvPr>
        </p:nvSpPr>
        <p:spPr/>
        <p:txBody>
          <a:bodyPr/>
          <a:lstStyle/>
          <a:p>
            <a:r>
              <a:rPr lang="en-US" smtClean="0"/>
              <a:t>Click to edit Master title style</a:t>
            </a:r>
            <a:endParaRPr lang="en-US" dirty="0"/>
          </a:p>
        </p:txBody>
      </p:sp>
      <p:sp>
        <p:nvSpPr>
          <p:cNvPr id="20" name="Date Placeholder 19"/>
          <p:cNvSpPr>
            <a:spLocks noGrp="1"/>
          </p:cNvSpPr>
          <p:nvPr>
            <p:ph type="dt" sz="half" idx="15"/>
          </p:nvPr>
        </p:nvSpPr>
        <p:spPr/>
        <p:txBody>
          <a:bodyPr/>
          <a:lstStyle/>
          <a:p>
            <a:fld id="{EC643EF7-184F-4E2D-99F8-2AA380C85847}" type="datetimeFigureOut">
              <a:rPr lang="zh-TW" altLang="en-US" smtClean="0">
                <a:solidFill>
                  <a:prstClr val="black">
                    <a:tint val="75000"/>
                  </a:prstClr>
                </a:solidFill>
              </a:rPr>
              <a:pPr/>
              <a:t>2013/12/28</a:t>
            </a:fld>
            <a:endParaRPr lang="zh-TW" altLang="en-US">
              <a:solidFill>
                <a:prstClr val="black">
                  <a:tint val="75000"/>
                </a:prstClr>
              </a:solidFill>
            </a:endParaRPr>
          </a:p>
        </p:txBody>
      </p:sp>
      <p:sp>
        <p:nvSpPr>
          <p:cNvPr id="25" name="Slide Number Placeholder 24"/>
          <p:cNvSpPr>
            <a:spLocks noGrp="1"/>
          </p:cNvSpPr>
          <p:nvPr>
            <p:ph type="sldNum" sz="quarter" idx="16"/>
          </p:nvPr>
        </p:nvSpPr>
        <p:spPr/>
        <p:txBody>
          <a:bodyPr/>
          <a:lstStyle/>
          <a:p>
            <a:fld id="{B7C1A3C0-B0BD-4980-8E88-1845463BE255}" type="slidenum">
              <a:rPr lang="zh-TW" altLang="en-US" smtClean="0">
                <a:solidFill>
                  <a:prstClr val="black">
                    <a:tint val="75000"/>
                  </a:prstClr>
                </a:solidFill>
              </a:rPr>
              <a:pPr/>
              <a:t>‹#›</a:t>
            </a:fld>
            <a:endParaRPr lang="zh-TW" altLang="en-US">
              <a:solidFill>
                <a:prstClr val="black">
                  <a:tint val="75000"/>
                </a:prstClr>
              </a:solidFill>
            </a:endParaRPr>
          </a:p>
        </p:txBody>
      </p:sp>
      <p:sp>
        <p:nvSpPr>
          <p:cNvPr id="26" name="Footer Placeholder 25"/>
          <p:cNvSpPr>
            <a:spLocks noGrp="1"/>
          </p:cNvSpPr>
          <p:nvPr>
            <p:ph type="ftr" sz="quarter" idx="17"/>
          </p:nvPr>
        </p:nvSpPr>
        <p:spPr/>
        <p:txBody>
          <a:bodyPr/>
          <a:lstStyle/>
          <a:p>
            <a:endParaRPr lang="zh-TW" altLang="en-US">
              <a:solidFill>
                <a:prstClr val="black">
                  <a:tint val="75000"/>
                </a:prstClr>
              </a:solidFill>
            </a:endParaRPr>
          </a:p>
        </p:txBody>
      </p:sp>
    </p:spTree>
    <p:extLst>
      <p:ext uri="{BB962C8B-B14F-4D97-AF65-F5344CB8AC3E}">
        <p14:creationId xmlns:p14="http://schemas.microsoft.com/office/powerpoint/2010/main" val="35629234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en-US" sz="1800">
              <a:solidFill>
                <a:prstClr val="white"/>
              </a:solidFill>
            </a:endParaRPr>
          </a:p>
        </p:txBody>
      </p:sp>
      <p:sp>
        <p:nvSpPr>
          <p:cNvPr id="18" name="Text Placeholder 3"/>
          <p:cNvSpPr>
            <a:spLocks noGrp="1"/>
          </p:cNvSpPr>
          <p:nvPr>
            <p:ph type="body" sz="half" idx="2"/>
          </p:nvPr>
        </p:nvSpPr>
        <p:spPr>
          <a:xfrm>
            <a:off x="352426"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9" name="Text Placeholder 3"/>
          <p:cNvSpPr>
            <a:spLocks noGrp="1"/>
          </p:cNvSpPr>
          <p:nvPr>
            <p:ph type="body" sz="half" idx="15"/>
          </p:nvPr>
        </p:nvSpPr>
        <p:spPr>
          <a:xfrm>
            <a:off x="4900613" y="1463040"/>
            <a:ext cx="3886200" cy="509587"/>
          </a:xfrm>
        </p:spPr>
        <p:txBody>
          <a:bodyPr>
            <a:normAutofit/>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Content Placeholder 11"/>
          <p:cNvSpPr>
            <a:spLocks noGrp="1"/>
          </p:cNvSpPr>
          <p:nvPr>
            <p:ph sz="quarter" idx="14"/>
          </p:nvPr>
        </p:nvSpPr>
        <p:spPr>
          <a:xfrm>
            <a:off x="4900613"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8" name="Content Placeholder 30"/>
          <p:cNvSpPr>
            <a:spLocks noGrp="1"/>
          </p:cNvSpPr>
          <p:nvPr>
            <p:ph sz="quarter" idx="13"/>
          </p:nvPr>
        </p:nvSpPr>
        <p:spPr>
          <a:xfrm>
            <a:off x="352426" y="2011680"/>
            <a:ext cx="3886200" cy="3736848"/>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0" name="Title 29"/>
          <p:cNvSpPr>
            <a:spLocks noGrp="1"/>
          </p:cNvSpPr>
          <p:nvPr>
            <p:ph type="title"/>
          </p:nvPr>
        </p:nvSpPr>
        <p:spPr/>
        <p:txBody>
          <a:bodyPr/>
          <a:lstStyle/>
          <a:p>
            <a:r>
              <a:rPr lang="en-US" smtClean="0"/>
              <a:t>Click to edit Master title style</a:t>
            </a:r>
            <a:endParaRPr lang="en-US"/>
          </a:p>
        </p:txBody>
      </p:sp>
      <p:sp>
        <p:nvSpPr>
          <p:cNvPr id="20" name="Date Placeholder 19"/>
          <p:cNvSpPr>
            <a:spLocks noGrp="1"/>
          </p:cNvSpPr>
          <p:nvPr>
            <p:ph type="dt" sz="half" idx="16"/>
          </p:nvPr>
        </p:nvSpPr>
        <p:spPr/>
        <p:txBody>
          <a:bodyPr/>
          <a:lstStyle/>
          <a:p>
            <a:fld id="{EC643EF7-184F-4E2D-99F8-2AA380C85847}" type="datetimeFigureOut">
              <a:rPr lang="zh-TW" altLang="en-US" smtClean="0">
                <a:solidFill>
                  <a:prstClr val="black">
                    <a:tint val="75000"/>
                  </a:prstClr>
                </a:solidFill>
              </a:rPr>
              <a:pPr/>
              <a:t>2013/12/28</a:t>
            </a:fld>
            <a:endParaRPr lang="zh-TW" altLang="en-US">
              <a:solidFill>
                <a:prstClr val="black">
                  <a:tint val="75000"/>
                </a:prstClr>
              </a:solidFill>
            </a:endParaRPr>
          </a:p>
        </p:txBody>
      </p:sp>
      <p:sp>
        <p:nvSpPr>
          <p:cNvPr id="24" name="Slide Number Placeholder 23"/>
          <p:cNvSpPr>
            <a:spLocks noGrp="1"/>
          </p:cNvSpPr>
          <p:nvPr>
            <p:ph type="sldNum" sz="quarter" idx="17"/>
          </p:nvPr>
        </p:nvSpPr>
        <p:spPr/>
        <p:txBody>
          <a:bodyPr/>
          <a:lstStyle/>
          <a:p>
            <a:fld id="{B7C1A3C0-B0BD-4980-8E88-1845463BE255}" type="slidenum">
              <a:rPr lang="zh-TW" altLang="en-US" smtClean="0">
                <a:solidFill>
                  <a:prstClr val="black">
                    <a:tint val="75000"/>
                  </a:prstClr>
                </a:solidFill>
              </a:rPr>
              <a:pPr/>
              <a:t>‹#›</a:t>
            </a:fld>
            <a:endParaRPr lang="zh-TW" altLang="en-US">
              <a:solidFill>
                <a:prstClr val="black">
                  <a:tint val="75000"/>
                </a:prstClr>
              </a:solidFill>
            </a:endParaRPr>
          </a:p>
        </p:txBody>
      </p:sp>
      <p:sp>
        <p:nvSpPr>
          <p:cNvPr id="29" name="Footer Placeholder 28"/>
          <p:cNvSpPr>
            <a:spLocks noGrp="1"/>
          </p:cNvSpPr>
          <p:nvPr>
            <p:ph type="ftr" sz="quarter" idx="18"/>
          </p:nvPr>
        </p:nvSpPr>
        <p:spPr/>
        <p:txBody>
          <a:bodyPr/>
          <a:lstStyle/>
          <a:p>
            <a:endParaRPr lang="zh-TW" altLang="en-US">
              <a:solidFill>
                <a:prstClr val="black">
                  <a:tint val="75000"/>
                </a:prstClr>
              </a:solidFill>
            </a:endParaRPr>
          </a:p>
        </p:txBody>
      </p:sp>
    </p:spTree>
    <p:extLst>
      <p:ext uri="{BB962C8B-B14F-4D97-AF65-F5344CB8AC3E}">
        <p14:creationId xmlns:p14="http://schemas.microsoft.com/office/powerpoint/2010/main" val="2427753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B5F25DA-ED3D-46A7-BDB0-BE6AD5BAA85C}" type="datetimeFigureOut">
              <a:rPr lang="en-US">
                <a:solidFill>
                  <a:prstClr val="black">
                    <a:tint val="75000"/>
                  </a:prstClr>
                </a:solidFill>
              </a:rPr>
              <a:pPr/>
              <a:t>12/28/2013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3F5ABFE-C631-479F-AE82-2810428695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10040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en-US" sz="1800">
              <a:solidFill>
                <a:prstClr val="white"/>
              </a:solidFill>
            </a:endParaRPr>
          </a:p>
        </p:txBody>
      </p:sp>
      <p:sp>
        <p:nvSpPr>
          <p:cNvPr id="11" name="Date Placeholder 10"/>
          <p:cNvSpPr>
            <a:spLocks noGrp="1"/>
          </p:cNvSpPr>
          <p:nvPr>
            <p:ph type="dt" sz="half" idx="10"/>
          </p:nvPr>
        </p:nvSpPr>
        <p:spPr/>
        <p:txBody>
          <a:bodyPr/>
          <a:lstStyle/>
          <a:p>
            <a:fld id="{EC643EF7-184F-4E2D-99F8-2AA380C85847}" type="datetimeFigureOut">
              <a:rPr lang="zh-TW" altLang="en-US" smtClean="0">
                <a:solidFill>
                  <a:prstClr val="black">
                    <a:tint val="75000"/>
                  </a:prstClr>
                </a:solidFill>
              </a:rPr>
              <a:pPr/>
              <a:t>2013/12/28</a:t>
            </a:fld>
            <a:endParaRPr lang="zh-TW" altLang="en-US">
              <a:solidFill>
                <a:prstClr val="black">
                  <a:tint val="75000"/>
                </a:prstClr>
              </a:solidFill>
            </a:endParaRPr>
          </a:p>
        </p:txBody>
      </p:sp>
      <p:sp>
        <p:nvSpPr>
          <p:cNvPr id="14" name="Slide Number Placeholder 13"/>
          <p:cNvSpPr>
            <a:spLocks noGrp="1"/>
          </p:cNvSpPr>
          <p:nvPr>
            <p:ph type="sldNum" sz="quarter" idx="11"/>
          </p:nvPr>
        </p:nvSpPr>
        <p:spPr/>
        <p:txBody>
          <a:bodyPr/>
          <a:lstStyle/>
          <a:p>
            <a:fld id="{B7C1A3C0-B0BD-4980-8E88-1845463BE255}" type="slidenum">
              <a:rPr lang="zh-TW" altLang="en-US" smtClean="0">
                <a:solidFill>
                  <a:prstClr val="black">
                    <a:tint val="75000"/>
                  </a:prstClr>
                </a:solidFill>
              </a:rPr>
              <a:pPr/>
              <a:t>‹#›</a:t>
            </a:fld>
            <a:endParaRPr lang="zh-TW" altLang="en-US">
              <a:solidFill>
                <a:prstClr val="black">
                  <a:tint val="75000"/>
                </a:prstClr>
              </a:solidFill>
            </a:endParaRPr>
          </a:p>
        </p:txBody>
      </p:sp>
      <p:sp>
        <p:nvSpPr>
          <p:cNvPr id="18" name="Footer Placeholder 17"/>
          <p:cNvSpPr>
            <a:spLocks noGrp="1"/>
          </p:cNvSpPr>
          <p:nvPr>
            <p:ph type="ftr" sz="quarter" idx="12"/>
          </p:nvPr>
        </p:nvSpPr>
        <p:spPr/>
        <p:txBody>
          <a:bodyPr/>
          <a:lstStyle/>
          <a:p>
            <a:endParaRPr lang="zh-TW" altLang="en-US">
              <a:solidFill>
                <a:prstClr val="black">
                  <a:tint val="75000"/>
                </a:prstClr>
              </a:solidFill>
            </a:endParaRPr>
          </a:p>
        </p:txBody>
      </p:sp>
      <p:sp>
        <p:nvSpPr>
          <p:cNvPr id="15" name="Title 14"/>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325795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en-US" sz="1800">
              <a:solidFill>
                <a:prstClr val="white"/>
              </a:solidFill>
            </a:endParaRPr>
          </a:p>
        </p:txBody>
      </p:sp>
      <p:sp>
        <p:nvSpPr>
          <p:cNvPr id="7" name="Date Placeholder 6"/>
          <p:cNvSpPr>
            <a:spLocks noGrp="1"/>
          </p:cNvSpPr>
          <p:nvPr>
            <p:ph type="dt" sz="half" idx="10"/>
          </p:nvPr>
        </p:nvSpPr>
        <p:spPr/>
        <p:txBody>
          <a:bodyPr/>
          <a:lstStyle/>
          <a:p>
            <a:fld id="{EC643EF7-184F-4E2D-99F8-2AA380C85847}" type="datetimeFigureOut">
              <a:rPr lang="zh-TW" altLang="en-US" smtClean="0">
                <a:solidFill>
                  <a:prstClr val="black">
                    <a:tint val="75000"/>
                  </a:prstClr>
                </a:solidFill>
              </a:rPr>
              <a:pPr/>
              <a:t>2013/12/28</a:t>
            </a:fld>
            <a:endParaRPr lang="zh-TW" altLang="en-US">
              <a:solidFill>
                <a:prstClr val="black">
                  <a:tint val="75000"/>
                </a:prstClr>
              </a:solidFill>
            </a:endParaRPr>
          </a:p>
        </p:txBody>
      </p:sp>
      <p:sp>
        <p:nvSpPr>
          <p:cNvPr id="12" name="Slide Number Placeholder 11"/>
          <p:cNvSpPr>
            <a:spLocks noGrp="1"/>
          </p:cNvSpPr>
          <p:nvPr>
            <p:ph type="sldNum" sz="quarter" idx="11"/>
          </p:nvPr>
        </p:nvSpPr>
        <p:spPr/>
        <p:txBody>
          <a:bodyPr/>
          <a:lstStyle/>
          <a:p>
            <a:fld id="{B7C1A3C0-B0BD-4980-8E88-1845463BE255}" type="slidenum">
              <a:rPr lang="zh-TW" altLang="en-US" smtClean="0">
                <a:solidFill>
                  <a:prstClr val="black">
                    <a:tint val="75000"/>
                  </a:prstClr>
                </a:solidFill>
              </a:rPr>
              <a:pPr/>
              <a:t>‹#›</a:t>
            </a:fld>
            <a:endParaRPr lang="zh-TW" altLang="en-US">
              <a:solidFill>
                <a:prstClr val="black">
                  <a:tint val="75000"/>
                </a:prstClr>
              </a:solidFill>
            </a:endParaRPr>
          </a:p>
        </p:txBody>
      </p:sp>
      <p:sp>
        <p:nvSpPr>
          <p:cNvPr id="13" name="Footer Placeholder 12"/>
          <p:cNvSpPr>
            <a:spLocks noGrp="1"/>
          </p:cNvSpPr>
          <p:nvPr>
            <p:ph type="ftr" sz="quarter" idx="12"/>
          </p:nvPr>
        </p:nvSpPr>
        <p:spPr/>
        <p:txBody>
          <a:bodyPr/>
          <a:lstStyle/>
          <a:p>
            <a:endParaRPr lang="zh-TW" altLang="en-US">
              <a:solidFill>
                <a:prstClr val="black">
                  <a:tint val="75000"/>
                </a:prstClr>
              </a:solidFill>
            </a:endParaRPr>
          </a:p>
        </p:txBody>
      </p:sp>
    </p:spTree>
    <p:extLst>
      <p:ext uri="{BB962C8B-B14F-4D97-AF65-F5344CB8AC3E}">
        <p14:creationId xmlns:p14="http://schemas.microsoft.com/office/powerpoint/2010/main" val="4386321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en-US" sz="1800">
              <a:solidFill>
                <a:prstClr val="white"/>
              </a:solidFill>
            </a:endParaRPr>
          </a:p>
        </p:txBody>
      </p:sp>
      <p:sp>
        <p:nvSpPr>
          <p:cNvPr id="14" name="Rectangle 13"/>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en-US" sz="1800">
              <a:solidFill>
                <a:prstClr val="white"/>
              </a:solidFill>
            </a:endParaRPr>
          </a:p>
        </p:txBody>
      </p:sp>
      <p:cxnSp>
        <p:nvCxnSpPr>
          <p:cNvPr id="22" name="Straight Connector 2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itle 23"/>
          <p:cNvSpPr>
            <a:spLocks noGrp="1"/>
          </p:cNvSpPr>
          <p:nvPr>
            <p:ph type="title"/>
          </p:nvPr>
        </p:nvSpPr>
        <p:spPr/>
        <p:txBody>
          <a:bodyPr/>
          <a:lstStyle/>
          <a:p>
            <a:r>
              <a:rPr lang="en-US" smtClean="0"/>
              <a:t>Click to edit Master title style</a:t>
            </a:r>
            <a:endParaRPr lang="en-US"/>
          </a:p>
        </p:txBody>
      </p:sp>
      <p:sp>
        <p:nvSpPr>
          <p:cNvPr id="11" name="Text Placeholder 3"/>
          <p:cNvSpPr>
            <a:spLocks noGrp="1"/>
          </p:cNvSpPr>
          <p:nvPr>
            <p:ph type="body" sz="half" idx="2"/>
          </p:nvPr>
        </p:nvSpPr>
        <p:spPr>
          <a:xfrm>
            <a:off x="352426" y="1463040"/>
            <a:ext cx="3381375" cy="3967162"/>
          </a:xfrm>
        </p:spPr>
        <p:txBody>
          <a:bodyPr>
            <a:normAutofit/>
          </a:bodyPr>
          <a:lstStyle>
            <a:lvl1pPr marL="0" indent="0">
              <a:lnSpc>
                <a:spcPct val="150000"/>
              </a:lnSpc>
              <a:buNone/>
              <a:defRPr sz="1600" b="0" i="1" spc="0" baseline="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Content Placeholder 11"/>
          <p:cNvSpPr>
            <a:spLocks noGrp="1"/>
          </p:cNvSpPr>
          <p:nvPr>
            <p:ph sz="quarter" idx="14"/>
          </p:nvPr>
        </p:nvSpPr>
        <p:spPr>
          <a:xfrm>
            <a:off x="4105275" y="1463040"/>
            <a:ext cx="4681538" cy="3968496"/>
          </a:xfrm>
        </p:spPr>
        <p:txBody>
          <a:bodyPr>
            <a:normAutofit/>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12"/>
          <p:cNvSpPr>
            <a:spLocks noGrp="1"/>
          </p:cNvSpPr>
          <p:nvPr>
            <p:ph type="dt" sz="half" idx="15"/>
          </p:nvPr>
        </p:nvSpPr>
        <p:spPr/>
        <p:txBody>
          <a:bodyPr/>
          <a:lstStyle/>
          <a:p>
            <a:fld id="{EC643EF7-184F-4E2D-99F8-2AA380C85847}" type="datetimeFigureOut">
              <a:rPr lang="zh-TW" altLang="en-US" smtClean="0">
                <a:solidFill>
                  <a:prstClr val="black">
                    <a:tint val="75000"/>
                  </a:prstClr>
                </a:solidFill>
              </a:rPr>
              <a:pPr/>
              <a:t>2013/12/28</a:t>
            </a:fld>
            <a:endParaRPr lang="zh-TW" altLang="en-US">
              <a:solidFill>
                <a:prstClr val="black">
                  <a:tint val="75000"/>
                </a:prstClr>
              </a:solidFill>
            </a:endParaRPr>
          </a:p>
        </p:txBody>
      </p:sp>
      <p:sp>
        <p:nvSpPr>
          <p:cNvPr id="18" name="Slide Number Placeholder 17"/>
          <p:cNvSpPr>
            <a:spLocks noGrp="1"/>
          </p:cNvSpPr>
          <p:nvPr>
            <p:ph type="sldNum" sz="quarter" idx="16"/>
          </p:nvPr>
        </p:nvSpPr>
        <p:spPr/>
        <p:txBody>
          <a:bodyPr/>
          <a:lstStyle/>
          <a:p>
            <a:fld id="{B7C1A3C0-B0BD-4980-8E88-1845463BE255}" type="slidenum">
              <a:rPr lang="zh-TW" altLang="en-US" smtClean="0">
                <a:solidFill>
                  <a:prstClr val="black">
                    <a:tint val="75000"/>
                  </a:prstClr>
                </a:solidFill>
              </a:rPr>
              <a:pPr/>
              <a:t>‹#›</a:t>
            </a:fld>
            <a:endParaRPr lang="zh-TW" altLang="en-US">
              <a:solidFill>
                <a:prstClr val="black">
                  <a:tint val="75000"/>
                </a:prstClr>
              </a:solidFill>
            </a:endParaRPr>
          </a:p>
        </p:txBody>
      </p:sp>
      <p:sp>
        <p:nvSpPr>
          <p:cNvPr id="20" name="Footer Placeholder 19"/>
          <p:cNvSpPr>
            <a:spLocks noGrp="1"/>
          </p:cNvSpPr>
          <p:nvPr>
            <p:ph type="ftr" sz="quarter" idx="17"/>
          </p:nvPr>
        </p:nvSpPr>
        <p:spPr/>
        <p:txBody>
          <a:bodyPr/>
          <a:lstStyle/>
          <a:p>
            <a:endParaRPr lang="zh-TW" altLang="en-US">
              <a:solidFill>
                <a:prstClr val="black">
                  <a:tint val="75000"/>
                </a:prstClr>
              </a:solidFill>
            </a:endParaRPr>
          </a:p>
        </p:txBody>
      </p:sp>
    </p:spTree>
    <p:extLst>
      <p:ext uri="{BB962C8B-B14F-4D97-AF65-F5344CB8AC3E}">
        <p14:creationId xmlns:p14="http://schemas.microsoft.com/office/powerpoint/2010/main" val="161122354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en-US" sz="1800">
              <a:solidFill>
                <a:prstClr val="white"/>
              </a:solidFill>
            </a:endParaRPr>
          </a:p>
        </p:txBody>
      </p:sp>
      <p:sp>
        <p:nvSpPr>
          <p:cNvPr id="3" name="Picture Placeholder 2"/>
          <p:cNvSpPr>
            <a:spLocks noGrp="1"/>
          </p:cNvSpPr>
          <p:nvPr>
            <p:ph type="pic" idx="1"/>
          </p:nvPr>
        </p:nvSpPr>
        <p:spPr>
          <a:xfrm>
            <a:off x="5229224" y="0"/>
            <a:ext cx="3914775" cy="5657850"/>
          </a:xfrm>
        </p:spPr>
        <p:txBody>
          <a:bodyPr anchor="ctr" anchorCtr="0"/>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25" name="Text Placeholder 24"/>
          <p:cNvSpPr>
            <a:spLocks noGrp="1"/>
          </p:cNvSpPr>
          <p:nvPr>
            <p:ph type="body" sz="quarter" idx="13"/>
          </p:nvPr>
        </p:nvSpPr>
        <p:spPr>
          <a:xfrm>
            <a:off x="352426" y="1600199"/>
            <a:ext cx="4572000" cy="3593237"/>
          </a:xfrm>
        </p:spPr>
        <p:txBody>
          <a:bodyPr>
            <a:normAutofit/>
          </a:bodyPr>
          <a:lstStyle>
            <a:lvl1pPr marL="0" indent="0">
              <a:lnSpc>
                <a:spcPct val="150000"/>
              </a:lnSpc>
              <a:spcBef>
                <a:spcPts val="0"/>
              </a:spcBef>
              <a:buNone/>
              <a:defRPr sz="1600" i="1">
                <a:solidFill>
                  <a:schemeClr val="tx1"/>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smtClean="0"/>
              <a:t>Click to edit Master text styles</a:t>
            </a:r>
          </a:p>
        </p:txBody>
      </p:sp>
      <p:sp>
        <p:nvSpPr>
          <p:cNvPr id="11" name="Rectangle 10"/>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en-US" sz="1800">
              <a:solidFill>
                <a:prstClr val="white"/>
              </a:solidFill>
            </a:endParaRPr>
          </a:p>
        </p:txBody>
      </p:sp>
      <p:cxnSp>
        <p:nvCxnSpPr>
          <p:cNvPr id="12" name="Straight Connector 11"/>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itle Placeholder 1"/>
          <p:cNvSpPr>
            <a:spLocks noGrp="1"/>
          </p:cNvSpPr>
          <p:nvPr>
            <p:ph type="title"/>
          </p:nvPr>
        </p:nvSpPr>
        <p:spPr>
          <a:xfrm>
            <a:off x="352425" y="275208"/>
            <a:ext cx="4572000" cy="1324992"/>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3" name="Date Placeholder 12"/>
          <p:cNvSpPr>
            <a:spLocks noGrp="1"/>
          </p:cNvSpPr>
          <p:nvPr>
            <p:ph type="dt" sz="half" idx="14"/>
          </p:nvPr>
        </p:nvSpPr>
        <p:spPr/>
        <p:txBody>
          <a:bodyPr/>
          <a:lstStyle/>
          <a:p>
            <a:fld id="{EC643EF7-184F-4E2D-99F8-2AA380C85847}" type="datetimeFigureOut">
              <a:rPr lang="zh-TW" altLang="en-US" smtClean="0">
                <a:solidFill>
                  <a:prstClr val="black">
                    <a:tint val="75000"/>
                  </a:prstClr>
                </a:solidFill>
              </a:rPr>
              <a:pPr/>
              <a:t>2013/12/28</a:t>
            </a:fld>
            <a:endParaRPr lang="zh-TW" altLang="en-US">
              <a:solidFill>
                <a:prstClr val="black">
                  <a:tint val="75000"/>
                </a:prstClr>
              </a:solidFill>
            </a:endParaRPr>
          </a:p>
        </p:txBody>
      </p:sp>
      <p:sp>
        <p:nvSpPr>
          <p:cNvPr id="20" name="Slide Number Placeholder 19"/>
          <p:cNvSpPr>
            <a:spLocks noGrp="1"/>
          </p:cNvSpPr>
          <p:nvPr>
            <p:ph type="sldNum" sz="quarter" idx="15"/>
          </p:nvPr>
        </p:nvSpPr>
        <p:spPr/>
        <p:txBody>
          <a:bodyPr/>
          <a:lstStyle/>
          <a:p>
            <a:fld id="{B7C1A3C0-B0BD-4980-8E88-1845463BE255}" type="slidenum">
              <a:rPr lang="zh-TW" altLang="en-US" smtClean="0">
                <a:solidFill>
                  <a:prstClr val="black">
                    <a:tint val="75000"/>
                  </a:prstClr>
                </a:solidFill>
              </a:rPr>
              <a:pPr/>
              <a:t>‹#›</a:t>
            </a:fld>
            <a:endParaRPr lang="zh-TW" altLang="en-US">
              <a:solidFill>
                <a:prstClr val="black">
                  <a:tint val="75000"/>
                </a:prstClr>
              </a:solidFill>
            </a:endParaRPr>
          </a:p>
        </p:txBody>
      </p:sp>
      <p:sp>
        <p:nvSpPr>
          <p:cNvPr id="21" name="Footer Placeholder 20"/>
          <p:cNvSpPr>
            <a:spLocks noGrp="1"/>
          </p:cNvSpPr>
          <p:nvPr>
            <p:ph type="ftr" sz="quarter" idx="16"/>
          </p:nvPr>
        </p:nvSpPr>
        <p:spPr/>
        <p:txBody>
          <a:bodyPr/>
          <a:lstStyle/>
          <a:p>
            <a:endParaRPr lang="zh-TW" altLang="en-US">
              <a:solidFill>
                <a:prstClr val="black">
                  <a:tint val="75000"/>
                </a:prstClr>
              </a:solidFill>
            </a:endParaRPr>
          </a:p>
        </p:txBody>
      </p:sp>
    </p:spTree>
    <p:extLst>
      <p:ext uri="{BB962C8B-B14F-4D97-AF65-F5344CB8AC3E}">
        <p14:creationId xmlns:p14="http://schemas.microsoft.com/office/powerpoint/2010/main" val="16474495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en-US" sz="1800">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643EF7-184F-4E2D-99F8-2AA380C85847}" type="datetimeFigureOut">
              <a:rPr lang="zh-TW" altLang="en-US" smtClean="0">
                <a:solidFill>
                  <a:prstClr val="black">
                    <a:tint val="75000"/>
                  </a:prstClr>
                </a:solidFill>
              </a:rPr>
              <a:pPr/>
              <a:t>2013/12/28</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C1A3C0-B0BD-4980-8E88-1845463BE25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6037834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kumimoji="0" lang="en-US" sz="1800">
              <a:solidFill>
                <a:prstClr val="white"/>
              </a:solidFill>
            </a:endParaRPr>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643EF7-184F-4E2D-99F8-2AA380C85847}" type="datetimeFigureOut">
              <a:rPr lang="zh-TW" altLang="en-US" smtClean="0">
                <a:solidFill>
                  <a:prstClr val="black">
                    <a:tint val="75000"/>
                  </a:prstClr>
                </a:solidFill>
              </a:rPr>
              <a:pPr/>
              <a:t>2013/12/28</a:t>
            </a:fld>
            <a:endParaRPr lang="zh-TW"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C1A3C0-B0BD-4980-8E88-1845463BE255}"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6168265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C9202D-1E35-4E86-9798-A609145ED9C7}" type="datetimeFigureOut">
              <a:rPr lang="en-US" smtClean="0">
                <a:solidFill>
                  <a:prstClr val="black">
                    <a:tint val="75000"/>
                  </a:prstClr>
                </a:solidFill>
              </a:rPr>
              <a:pPr/>
              <a:t>12/28/2013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E1906F-14C1-42DA-BBA9-C2962FF134E3}"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61E47F-7E39-4A9B-939C-EDD69C8720C7}" type="datetimeFigureOut">
              <a:rPr lang="en-US" smtClean="0">
                <a:solidFill>
                  <a:prstClr val="black">
                    <a:tint val="75000"/>
                  </a:prstClr>
                </a:solidFill>
              </a:rPr>
              <a:pPr/>
              <a:t>12/28/2013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78E835B-E2D4-4E85-9449-A165A73EB47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6388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58E187-6D0A-4C24-A5FB-D71DBCE85C9D}" type="datetimeFigureOut">
              <a:rPr lang="en-US" smtClean="0">
                <a:solidFill>
                  <a:prstClr val="black">
                    <a:tint val="75000"/>
                  </a:prstClr>
                </a:solidFill>
              </a:rPr>
              <a:pPr/>
              <a:t>12/28/2013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4CDC2F2-C8D1-44EA-96D9-6FDA888AE3C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89502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A21820-7079-4BC4-98BB-CB96644F8466}" type="datetimeFigureOut">
              <a:rPr lang="en-US" smtClean="0">
                <a:solidFill>
                  <a:prstClr val="black">
                    <a:tint val="75000"/>
                  </a:prstClr>
                </a:solidFill>
              </a:rPr>
              <a:pPr/>
              <a:t>12/28/2013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2E1C6F-6DE1-485B-8FC9-B1808579566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5F25DA-ED3D-46A7-BDB0-BE6AD5BAA85C}" type="datetimeFigureOut">
              <a:rPr lang="en-US">
                <a:solidFill>
                  <a:prstClr val="black">
                    <a:tint val="75000"/>
                  </a:prstClr>
                </a:solidFill>
              </a:rPr>
              <a:pPr/>
              <a:t>12/28/2013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3F5ABFE-C631-479F-AE82-2810428695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05126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A21820-7079-4BC4-98BB-CB96644F8466}" type="datetimeFigureOut">
              <a:rPr lang="en-US" smtClean="0">
                <a:solidFill>
                  <a:prstClr val="black">
                    <a:tint val="75000"/>
                  </a:prstClr>
                </a:solidFill>
              </a:rPr>
              <a:pPr/>
              <a:t>12/28/2013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A2E1C6F-6DE1-485B-8FC9-B1808579566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A21820-7079-4BC4-98BB-CB96644F8466}" type="datetimeFigureOut">
              <a:rPr lang="en-US" smtClean="0">
                <a:solidFill>
                  <a:prstClr val="black">
                    <a:tint val="75000"/>
                  </a:prstClr>
                </a:solidFill>
              </a:rPr>
              <a:pPr/>
              <a:t>12/28/2013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A2E1C6F-6DE1-485B-8FC9-B1808579566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A21820-7079-4BC4-98BB-CB96644F8466}" type="datetimeFigureOut">
              <a:rPr lang="en-US" smtClean="0">
                <a:solidFill>
                  <a:prstClr val="black">
                    <a:tint val="75000"/>
                  </a:prstClr>
                </a:solidFill>
              </a:rPr>
              <a:pPr/>
              <a:t>12/28/2013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2E1C6F-6DE1-485B-8FC9-B1808579566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A21820-7079-4BC4-98BB-CB96644F8466}" type="datetimeFigureOut">
              <a:rPr lang="en-US" smtClean="0">
                <a:solidFill>
                  <a:prstClr val="black">
                    <a:tint val="75000"/>
                  </a:prstClr>
                </a:solidFill>
              </a:rPr>
              <a:pPr/>
              <a:t>12/28/2013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A2E1C6F-6DE1-485B-8FC9-B1808579566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A21820-7079-4BC4-98BB-CB96644F8466}" type="datetimeFigureOut">
              <a:rPr lang="en-US" smtClean="0">
                <a:solidFill>
                  <a:prstClr val="black">
                    <a:tint val="75000"/>
                  </a:prstClr>
                </a:solidFill>
              </a:rPr>
              <a:pPr/>
              <a:t>12/28/2013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A2E1C6F-6DE1-485B-8FC9-B1808579566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A21820-7079-4BC4-98BB-CB96644F8466}" type="datetimeFigureOut">
              <a:rPr lang="en-US" smtClean="0">
                <a:solidFill>
                  <a:prstClr val="black">
                    <a:tint val="75000"/>
                  </a:prstClr>
                </a:solidFill>
              </a:rPr>
              <a:pPr/>
              <a:t>12/28/2013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A2E1C6F-6DE1-485B-8FC9-B1808579566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A21820-7079-4BC4-98BB-CB96644F8466}" type="datetimeFigureOut">
              <a:rPr lang="en-US" smtClean="0">
                <a:solidFill>
                  <a:prstClr val="black">
                    <a:tint val="75000"/>
                  </a:prstClr>
                </a:solidFill>
              </a:rPr>
              <a:pPr/>
              <a:t>12/28/2013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A2E1C6F-6DE1-485B-8FC9-B1808579566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A21820-7079-4BC4-98BB-CB96644F8466}" type="datetimeFigureOut">
              <a:rPr lang="en-US" smtClean="0">
                <a:solidFill>
                  <a:prstClr val="black">
                    <a:tint val="75000"/>
                  </a:prstClr>
                </a:solidFill>
              </a:rPr>
              <a:pPr/>
              <a:t>12/28/2013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A2E1C6F-6DE1-485B-8FC9-B1808579566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A21820-7079-4BC4-98BB-CB96644F8466}" type="datetimeFigureOut">
              <a:rPr lang="en-US" smtClean="0">
                <a:solidFill>
                  <a:prstClr val="black">
                    <a:tint val="75000"/>
                  </a:prstClr>
                </a:solidFill>
              </a:rPr>
              <a:pPr/>
              <a:t>12/28/2013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A2E1C6F-6DE1-485B-8FC9-B1808579566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A21820-7079-4BC4-98BB-CB96644F8466}" type="datetimeFigureOut">
              <a:rPr lang="en-US" smtClean="0">
                <a:solidFill>
                  <a:prstClr val="black">
                    <a:tint val="75000"/>
                  </a:prstClr>
                </a:solidFill>
              </a:rPr>
              <a:pPr/>
              <a:t>12/28/2013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A2E1C6F-6DE1-485B-8FC9-B1808579566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5F25DA-ED3D-46A7-BDB0-BE6AD5BAA85C}" type="datetimeFigureOut">
              <a:rPr lang="en-US">
                <a:solidFill>
                  <a:prstClr val="black">
                    <a:tint val="75000"/>
                  </a:prstClr>
                </a:solidFill>
              </a:rPr>
              <a:pPr/>
              <a:t>12/28/2013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3F5ABFE-C631-479F-AE82-2810428695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91431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A21820-7079-4BC4-98BB-CB96644F8466}" type="datetimeFigureOut">
              <a:rPr lang="en-US" smtClean="0">
                <a:solidFill>
                  <a:prstClr val="black">
                    <a:tint val="75000"/>
                  </a:prstClr>
                </a:solidFill>
              </a:rPr>
              <a:pPr/>
              <a:t>12/28/2013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A2E1C6F-6DE1-485B-8FC9-B1808579566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kumimoji="0"/>
            </a:lvl1pPr>
          </a:lstStyle>
          <a:p>
            <a:pPr>
              <a:defRPr/>
            </a:pPr>
            <a:endParaRPr lang="en-US" altLang="zh-TW"/>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kumimoji="0"/>
            </a:lvl1pPr>
          </a:lstStyle>
          <a:p>
            <a:pPr>
              <a:defRPr/>
            </a:pPr>
            <a:endParaRPr lang="en-US" altLang="zh-TW"/>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kumimoji="0"/>
            </a:lvl1pPr>
          </a:lstStyle>
          <a:p>
            <a:pPr>
              <a:defRPr/>
            </a:pPr>
            <a:fld id="{EA67F5C2-7C52-4E49-95A1-F298254E4B5C}" type="slidenum">
              <a:rPr lang="en-US" altLang="zh-TW"/>
              <a:pPr>
                <a:defRPr/>
              </a:pPr>
              <a:t>‹#›</a:t>
            </a:fld>
            <a:endParaRPr lang="en-US" altLang="zh-TW" dirty="0"/>
          </a:p>
        </p:txBody>
      </p:sp>
    </p:spTree>
    <p:extLst>
      <p:ext uri="{BB962C8B-B14F-4D97-AF65-F5344CB8AC3E}">
        <p14:creationId xmlns:p14="http://schemas.microsoft.com/office/powerpoint/2010/main" val="1743589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kumimoji="0"/>
            </a:lvl1pPr>
          </a:lstStyle>
          <a:p>
            <a:pPr>
              <a:defRPr/>
            </a:pPr>
            <a:endParaRPr lang="en-US" altLang="zh-TW"/>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kumimoji="0"/>
            </a:lvl1pPr>
          </a:lstStyle>
          <a:p>
            <a:pPr>
              <a:defRPr/>
            </a:pPr>
            <a:endParaRPr lang="en-US" altLang="zh-TW"/>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kumimoji="0"/>
            </a:lvl1pPr>
          </a:lstStyle>
          <a:p>
            <a:pPr>
              <a:defRPr/>
            </a:pPr>
            <a:fld id="{4964B857-A87E-4FA9-9B38-0D8387C4C86C}" type="slidenum">
              <a:rPr lang="en-US" altLang="zh-TW"/>
              <a:pPr>
                <a:defRPr/>
              </a:pPr>
              <a:t>‹#›</a:t>
            </a:fld>
            <a:endParaRPr lang="en-US" altLang="zh-TW" dirty="0"/>
          </a:p>
        </p:txBody>
      </p:sp>
    </p:spTree>
    <p:extLst>
      <p:ext uri="{BB962C8B-B14F-4D97-AF65-F5344CB8AC3E}">
        <p14:creationId xmlns:p14="http://schemas.microsoft.com/office/powerpoint/2010/main" val="38877009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kumimoji="0"/>
            </a:lvl1pPr>
          </a:lstStyle>
          <a:p>
            <a:pPr>
              <a:defRPr/>
            </a:pPr>
            <a:endParaRPr lang="en-US" altLang="zh-TW"/>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kumimoji="0"/>
            </a:lvl1pPr>
          </a:lstStyle>
          <a:p>
            <a:pPr>
              <a:defRPr/>
            </a:pPr>
            <a:endParaRPr lang="en-US" altLang="zh-TW"/>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kumimoji="0"/>
            </a:lvl1pPr>
          </a:lstStyle>
          <a:p>
            <a:pPr>
              <a:defRPr/>
            </a:pPr>
            <a:fld id="{9203F2FB-AA65-4992-A760-9D814BA16B23}" type="slidenum">
              <a:rPr lang="en-US" altLang="zh-TW"/>
              <a:pPr>
                <a:defRPr/>
              </a:pPr>
              <a:t>‹#›</a:t>
            </a:fld>
            <a:endParaRPr lang="en-US" altLang="zh-TW" dirty="0"/>
          </a:p>
        </p:txBody>
      </p:sp>
    </p:spTree>
    <p:extLst>
      <p:ext uri="{BB962C8B-B14F-4D97-AF65-F5344CB8AC3E}">
        <p14:creationId xmlns:p14="http://schemas.microsoft.com/office/powerpoint/2010/main" val="36479923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kumimoji="0"/>
            </a:lvl1pPr>
          </a:lstStyle>
          <a:p>
            <a:pPr>
              <a:defRPr/>
            </a:pPr>
            <a:endParaRPr lang="en-US" altLang="zh-TW"/>
          </a:p>
        </p:txBody>
      </p:sp>
      <p:sp>
        <p:nvSpPr>
          <p:cNvPr id="6" name="Rectangle 5"/>
          <p:cNvSpPr>
            <a:spLocks noGrp="1" noChangeArrowheads="1"/>
          </p:cNvSpPr>
          <p:nvPr>
            <p:ph type="ftr" sz="quarter" idx="11"/>
          </p:nvPr>
        </p:nvSpPr>
        <p:spPr/>
        <p:txBody>
          <a:bodyPr/>
          <a:lstStyle>
            <a:lvl1pPr algn="l" fontAlgn="auto">
              <a:spcBef>
                <a:spcPts val="0"/>
              </a:spcBef>
              <a:spcAft>
                <a:spcPts val="0"/>
              </a:spcAft>
              <a:defRPr kumimoji="0"/>
            </a:lvl1pPr>
          </a:lstStyle>
          <a:p>
            <a:pPr>
              <a:defRPr/>
            </a:pPr>
            <a:endParaRPr lang="en-US" altLang="zh-TW"/>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kumimoji="0"/>
            </a:lvl1pPr>
          </a:lstStyle>
          <a:p>
            <a:pPr>
              <a:defRPr/>
            </a:pPr>
            <a:fld id="{67A5B827-1A9D-440A-85AE-718FE2B49DB4}" type="slidenum">
              <a:rPr lang="en-US" altLang="zh-TW"/>
              <a:pPr>
                <a:defRPr/>
              </a:pPr>
              <a:t>‹#›</a:t>
            </a:fld>
            <a:endParaRPr lang="en-US" altLang="zh-TW" dirty="0"/>
          </a:p>
        </p:txBody>
      </p:sp>
    </p:spTree>
    <p:extLst>
      <p:ext uri="{BB962C8B-B14F-4D97-AF65-F5344CB8AC3E}">
        <p14:creationId xmlns:p14="http://schemas.microsoft.com/office/powerpoint/2010/main" val="3422970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kumimoji="0"/>
            </a:lvl1pPr>
          </a:lstStyle>
          <a:p>
            <a:pPr>
              <a:defRPr/>
            </a:pPr>
            <a:endParaRPr lang="en-US" altLang="zh-TW"/>
          </a:p>
        </p:txBody>
      </p:sp>
      <p:sp>
        <p:nvSpPr>
          <p:cNvPr id="8" name="Rectangle 5"/>
          <p:cNvSpPr>
            <a:spLocks noGrp="1" noChangeArrowheads="1"/>
          </p:cNvSpPr>
          <p:nvPr>
            <p:ph type="ftr" sz="quarter" idx="11"/>
          </p:nvPr>
        </p:nvSpPr>
        <p:spPr/>
        <p:txBody>
          <a:bodyPr/>
          <a:lstStyle>
            <a:lvl1pPr algn="l" fontAlgn="auto">
              <a:spcBef>
                <a:spcPts val="0"/>
              </a:spcBef>
              <a:spcAft>
                <a:spcPts val="0"/>
              </a:spcAft>
              <a:defRPr kumimoji="0"/>
            </a:lvl1pPr>
          </a:lstStyle>
          <a:p>
            <a:pPr>
              <a:defRPr/>
            </a:pPr>
            <a:endParaRPr lang="en-US" altLang="zh-TW"/>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kumimoji="0"/>
            </a:lvl1pPr>
          </a:lstStyle>
          <a:p>
            <a:pPr>
              <a:defRPr/>
            </a:pPr>
            <a:fld id="{7077015D-A017-44C5-BAFE-6105ACE44825}" type="slidenum">
              <a:rPr lang="en-US" altLang="zh-TW"/>
              <a:pPr>
                <a:defRPr/>
              </a:pPr>
              <a:t>‹#›</a:t>
            </a:fld>
            <a:endParaRPr lang="en-US" altLang="zh-TW" dirty="0"/>
          </a:p>
        </p:txBody>
      </p:sp>
    </p:spTree>
    <p:extLst>
      <p:ext uri="{BB962C8B-B14F-4D97-AF65-F5344CB8AC3E}">
        <p14:creationId xmlns:p14="http://schemas.microsoft.com/office/powerpoint/2010/main" val="41125098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kumimoji="0"/>
            </a:lvl1pPr>
          </a:lstStyle>
          <a:p>
            <a:pPr>
              <a:defRPr/>
            </a:pPr>
            <a:endParaRPr lang="en-US" altLang="zh-TW"/>
          </a:p>
        </p:txBody>
      </p:sp>
      <p:sp>
        <p:nvSpPr>
          <p:cNvPr id="4" name="Rectangle 5"/>
          <p:cNvSpPr>
            <a:spLocks noGrp="1" noChangeArrowheads="1"/>
          </p:cNvSpPr>
          <p:nvPr>
            <p:ph type="ftr" sz="quarter" idx="11"/>
          </p:nvPr>
        </p:nvSpPr>
        <p:spPr/>
        <p:txBody>
          <a:bodyPr/>
          <a:lstStyle>
            <a:lvl1pPr algn="l" fontAlgn="auto">
              <a:spcBef>
                <a:spcPts val="0"/>
              </a:spcBef>
              <a:spcAft>
                <a:spcPts val="0"/>
              </a:spcAft>
              <a:defRPr kumimoji="0"/>
            </a:lvl1pPr>
          </a:lstStyle>
          <a:p>
            <a:pPr>
              <a:defRPr/>
            </a:pPr>
            <a:endParaRPr lang="en-US" altLang="zh-TW"/>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kumimoji="0"/>
            </a:lvl1pPr>
          </a:lstStyle>
          <a:p>
            <a:pPr>
              <a:defRPr/>
            </a:pPr>
            <a:fld id="{E04D6355-52F0-4E8C-9217-4162B3A3DBBF}" type="slidenum">
              <a:rPr lang="en-US" altLang="zh-TW"/>
              <a:pPr>
                <a:defRPr/>
              </a:pPr>
              <a:t>‹#›</a:t>
            </a:fld>
            <a:endParaRPr lang="en-US" altLang="zh-TW" dirty="0"/>
          </a:p>
        </p:txBody>
      </p:sp>
    </p:spTree>
    <p:extLst>
      <p:ext uri="{BB962C8B-B14F-4D97-AF65-F5344CB8AC3E}">
        <p14:creationId xmlns:p14="http://schemas.microsoft.com/office/powerpoint/2010/main" val="25343550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kumimoji="0"/>
            </a:lvl1pPr>
          </a:lstStyle>
          <a:p>
            <a:pPr>
              <a:defRPr/>
            </a:pPr>
            <a:endParaRPr lang="en-US" altLang="zh-TW"/>
          </a:p>
        </p:txBody>
      </p:sp>
      <p:sp>
        <p:nvSpPr>
          <p:cNvPr id="3" name="Rectangle 5"/>
          <p:cNvSpPr>
            <a:spLocks noGrp="1" noChangeArrowheads="1"/>
          </p:cNvSpPr>
          <p:nvPr>
            <p:ph type="ftr" sz="quarter" idx="11"/>
          </p:nvPr>
        </p:nvSpPr>
        <p:spPr/>
        <p:txBody>
          <a:bodyPr/>
          <a:lstStyle>
            <a:lvl1pPr algn="l" fontAlgn="auto">
              <a:spcBef>
                <a:spcPts val="0"/>
              </a:spcBef>
              <a:spcAft>
                <a:spcPts val="0"/>
              </a:spcAft>
              <a:defRPr kumimoji="0"/>
            </a:lvl1pPr>
          </a:lstStyle>
          <a:p>
            <a:pPr>
              <a:defRPr/>
            </a:pPr>
            <a:endParaRPr lang="en-US" altLang="zh-TW"/>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kumimoji="0"/>
            </a:lvl1pPr>
          </a:lstStyle>
          <a:p>
            <a:pPr>
              <a:defRPr/>
            </a:pPr>
            <a:fld id="{C7FEF7A6-621E-4ACE-83A8-40E0209A272B}" type="slidenum">
              <a:rPr lang="en-US" altLang="zh-TW"/>
              <a:pPr>
                <a:defRPr/>
              </a:pPr>
              <a:t>‹#›</a:t>
            </a:fld>
            <a:endParaRPr lang="en-US" altLang="zh-TW" dirty="0"/>
          </a:p>
        </p:txBody>
      </p:sp>
    </p:spTree>
    <p:extLst>
      <p:ext uri="{BB962C8B-B14F-4D97-AF65-F5344CB8AC3E}">
        <p14:creationId xmlns:p14="http://schemas.microsoft.com/office/powerpoint/2010/main" val="24123578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kumimoji="0"/>
            </a:lvl1pPr>
          </a:lstStyle>
          <a:p>
            <a:pPr>
              <a:defRPr/>
            </a:pPr>
            <a:endParaRPr lang="en-US" altLang="zh-TW"/>
          </a:p>
        </p:txBody>
      </p:sp>
      <p:sp>
        <p:nvSpPr>
          <p:cNvPr id="6" name="Rectangle 5"/>
          <p:cNvSpPr>
            <a:spLocks noGrp="1" noChangeArrowheads="1"/>
          </p:cNvSpPr>
          <p:nvPr>
            <p:ph type="ftr" sz="quarter" idx="11"/>
          </p:nvPr>
        </p:nvSpPr>
        <p:spPr/>
        <p:txBody>
          <a:bodyPr/>
          <a:lstStyle>
            <a:lvl1pPr algn="l" fontAlgn="auto">
              <a:spcBef>
                <a:spcPts val="0"/>
              </a:spcBef>
              <a:spcAft>
                <a:spcPts val="0"/>
              </a:spcAft>
              <a:defRPr kumimoji="0"/>
            </a:lvl1pPr>
          </a:lstStyle>
          <a:p>
            <a:pPr>
              <a:defRPr/>
            </a:pPr>
            <a:endParaRPr lang="en-US" altLang="zh-TW"/>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kumimoji="0"/>
            </a:lvl1pPr>
          </a:lstStyle>
          <a:p>
            <a:pPr>
              <a:defRPr/>
            </a:pPr>
            <a:fld id="{C869BC04-4BA3-4601-8323-717E71A43A71}" type="slidenum">
              <a:rPr lang="en-US" altLang="zh-TW"/>
              <a:pPr>
                <a:defRPr/>
              </a:pPr>
              <a:t>‹#›</a:t>
            </a:fld>
            <a:endParaRPr lang="en-US" altLang="zh-TW" dirty="0"/>
          </a:p>
        </p:txBody>
      </p:sp>
    </p:spTree>
    <p:extLst>
      <p:ext uri="{BB962C8B-B14F-4D97-AF65-F5344CB8AC3E}">
        <p14:creationId xmlns:p14="http://schemas.microsoft.com/office/powerpoint/2010/main" val="41013236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kumimoji="0"/>
            </a:lvl1pPr>
          </a:lstStyle>
          <a:p>
            <a:pPr>
              <a:defRPr/>
            </a:pPr>
            <a:endParaRPr lang="en-US" altLang="zh-TW"/>
          </a:p>
        </p:txBody>
      </p:sp>
      <p:sp>
        <p:nvSpPr>
          <p:cNvPr id="6" name="Rectangle 5"/>
          <p:cNvSpPr>
            <a:spLocks noGrp="1" noChangeArrowheads="1"/>
          </p:cNvSpPr>
          <p:nvPr>
            <p:ph type="ftr" sz="quarter" idx="11"/>
          </p:nvPr>
        </p:nvSpPr>
        <p:spPr/>
        <p:txBody>
          <a:bodyPr/>
          <a:lstStyle>
            <a:lvl1pPr algn="l" fontAlgn="auto">
              <a:spcBef>
                <a:spcPts val="0"/>
              </a:spcBef>
              <a:spcAft>
                <a:spcPts val="0"/>
              </a:spcAft>
              <a:defRPr kumimoji="0"/>
            </a:lvl1pPr>
          </a:lstStyle>
          <a:p>
            <a:pPr>
              <a:defRPr/>
            </a:pPr>
            <a:endParaRPr lang="en-US" altLang="zh-TW"/>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kumimoji="0"/>
            </a:lvl1pPr>
          </a:lstStyle>
          <a:p>
            <a:pPr>
              <a:defRPr/>
            </a:pPr>
            <a:fld id="{3124A84C-272E-43FC-8502-7819F5F83666}" type="slidenum">
              <a:rPr lang="en-US" altLang="zh-TW"/>
              <a:pPr>
                <a:defRPr/>
              </a:pPr>
              <a:t>‹#›</a:t>
            </a:fld>
            <a:endParaRPr lang="en-US" altLang="zh-TW" dirty="0"/>
          </a:p>
        </p:txBody>
      </p:sp>
    </p:spTree>
    <p:extLst>
      <p:ext uri="{BB962C8B-B14F-4D97-AF65-F5344CB8AC3E}">
        <p14:creationId xmlns:p14="http://schemas.microsoft.com/office/powerpoint/2010/main" val="3332287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5F25DA-ED3D-46A7-BDB0-BE6AD5BAA85C}" type="datetimeFigureOut">
              <a:rPr lang="en-US">
                <a:solidFill>
                  <a:prstClr val="black">
                    <a:tint val="75000"/>
                  </a:prstClr>
                </a:solidFill>
              </a:rPr>
              <a:pPr/>
              <a:t>12/28/2013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3F5ABFE-C631-479F-AE82-2810428695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83219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kumimoji="0"/>
            </a:lvl1pPr>
          </a:lstStyle>
          <a:p>
            <a:pPr>
              <a:defRPr/>
            </a:pPr>
            <a:endParaRPr lang="en-US" altLang="zh-TW"/>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kumimoji="0"/>
            </a:lvl1pPr>
          </a:lstStyle>
          <a:p>
            <a:pPr>
              <a:defRPr/>
            </a:pPr>
            <a:endParaRPr lang="en-US" altLang="zh-TW"/>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kumimoji="0"/>
            </a:lvl1pPr>
          </a:lstStyle>
          <a:p>
            <a:pPr>
              <a:defRPr/>
            </a:pPr>
            <a:fld id="{40F0D466-3F83-415B-91CF-46BB9657EFBC}" type="slidenum">
              <a:rPr lang="en-US" altLang="zh-TW"/>
              <a:pPr>
                <a:defRPr/>
              </a:pPr>
              <a:t>‹#›</a:t>
            </a:fld>
            <a:endParaRPr lang="en-US" altLang="zh-TW" dirty="0"/>
          </a:p>
        </p:txBody>
      </p:sp>
    </p:spTree>
    <p:extLst>
      <p:ext uri="{BB962C8B-B14F-4D97-AF65-F5344CB8AC3E}">
        <p14:creationId xmlns:p14="http://schemas.microsoft.com/office/powerpoint/2010/main" val="41446456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kumimoji="0"/>
            </a:lvl1pPr>
          </a:lstStyle>
          <a:p>
            <a:pPr>
              <a:defRPr/>
            </a:pPr>
            <a:endParaRPr lang="en-US" altLang="zh-TW"/>
          </a:p>
        </p:txBody>
      </p:sp>
      <p:sp>
        <p:nvSpPr>
          <p:cNvPr id="5" name="Rectangle 5"/>
          <p:cNvSpPr>
            <a:spLocks noGrp="1" noChangeArrowheads="1"/>
          </p:cNvSpPr>
          <p:nvPr>
            <p:ph type="ftr" sz="quarter" idx="11"/>
          </p:nvPr>
        </p:nvSpPr>
        <p:spPr/>
        <p:txBody>
          <a:bodyPr/>
          <a:lstStyle>
            <a:lvl1pPr algn="l" fontAlgn="auto">
              <a:spcBef>
                <a:spcPts val="0"/>
              </a:spcBef>
              <a:spcAft>
                <a:spcPts val="0"/>
              </a:spcAft>
              <a:defRPr kumimoji="0"/>
            </a:lvl1pPr>
          </a:lstStyle>
          <a:p>
            <a:pPr>
              <a:defRPr/>
            </a:pPr>
            <a:endParaRPr lang="en-US" altLang="zh-TW"/>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kumimoji="0"/>
            </a:lvl1pPr>
          </a:lstStyle>
          <a:p>
            <a:pPr>
              <a:defRPr/>
            </a:pPr>
            <a:fld id="{14A0BDEA-5B50-413F-BB8F-0F1760C485D2}" type="slidenum">
              <a:rPr lang="en-US" altLang="zh-TW"/>
              <a:pPr>
                <a:defRPr/>
              </a:pPr>
              <a:t>‹#›</a:t>
            </a:fld>
            <a:endParaRPr lang="en-US" altLang="zh-TW" dirty="0"/>
          </a:p>
        </p:txBody>
      </p:sp>
    </p:spTree>
    <p:extLst>
      <p:ext uri="{BB962C8B-B14F-4D97-AF65-F5344CB8AC3E}">
        <p14:creationId xmlns:p14="http://schemas.microsoft.com/office/powerpoint/2010/main" val="20579435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en-US" altLang="zh-TW"/>
          </a:p>
        </p:txBody>
      </p:sp>
      <p:sp>
        <p:nvSpPr>
          <p:cNvPr id="6" name="Slide Number Placeholder 5"/>
          <p:cNvSpPr>
            <a:spLocks noGrp="1"/>
          </p:cNvSpPr>
          <p:nvPr>
            <p:ph type="sldNum" sz="quarter" idx="12"/>
          </p:nvPr>
        </p:nvSpPr>
        <p:spPr/>
        <p:txBody>
          <a:bodyPr/>
          <a:lstStyle>
            <a:lvl1pPr>
              <a:defRPr/>
            </a:lvl1pPr>
          </a:lstStyle>
          <a:p>
            <a:pPr>
              <a:defRPr/>
            </a:pPr>
            <a:fld id="{7E2A28E2-C4AE-40AF-83F1-A8C3091AE05F}" type="slidenum">
              <a:rPr lang="en-US" altLang="zh-TW"/>
              <a:pPr>
                <a:defRPr/>
              </a:pPr>
              <a:t>‹#›</a:t>
            </a:fld>
            <a:endParaRPr lang="en-US" altLang="zh-TW"/>
          </a:p>
        </p:txBody>
      </p:sp>
    </p:spTree>
    <p:extLst>
      <p:ext uri="{BB962C8B-B14F-4D97-AF65-F5344CB8AC3E}">
        <p14:creationId xmlns:p14="http://schemas.microsoft.com/office/powerpoint/2010/main" val="16025881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en-US" altLang="zh-TW"/>
          </a:p>
        </p:txBody>
      </p:sp>
      <p:sp>
        <p:nvSpPr>
          <p:cNvPr id="6" name="Slide Number Placeholder 5"/>
          <p:cNvSpPr>
            <a:spLocks noGrp="1"/>
          </p:cNvSpPr>
          <p:nvPr>
            <p:ph type="sldNum" sz="quarter" idx="12"/>
          </p:nvPr>
        </p:nvSpPr>
        <p:spPr/>
        <p:txBody>
          <a:bodyPr/>
          <a:lstStyle>
            <a:lvl1pPr>
              <a:defRPr/>
            </a:lvl1pPr>
          </a:lstStyle>
          <a:p>
            <a:pPr>
              <a:defRPr/>
            </a:pPr>
            <a:fld id="{4FF1072A-FB4F-422B-B671-87C1FDCF396C}" type="slidenum">
              <a:rPr lang="en-US" altLang="zh-TW"/>
              <a:pPr>
                <a:defRPr/>
              </a:pPr>
              <a:t>‹#›</a:t>
            </a:fld>
            <a:endParaRPr lang="en-US" altLang="zh-TW"/>
          </a:p>
        </p:txBody>
      </p:sp>
    </p:spTree>
    <p:extLst>
      <p:ext uri="{BB962C8B-B14F-4D97-AF65-F5344CB8AC3E}">
        <p14:creationId xmlns:p14="http://schemas.microsoft.com/office/powerpoint/2010/main" val="182765290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en-US" altLang="zh-TW"/>
          </a:p>
        </p:txBody>
      </p:sp>
      <p:sp>
        <p:nvSpPr>
          <p:cNvPr id="6" name="Slide Number Placeholder 5"/>
          <p:cNvSpPr>
            <a:spLocks noGrp="1"/>
          </p:cNvSpPr>
          <p:nvPr>
            <p:ph type="sldNum" sz="quarter" idx="12"/>
          </p:nvPr>
        </p:nvSpPr>
        <p:spPr/>
        <p:txBody>
          <a:bodyPr/>
          <a:lstStyle>
            <a:lvl1pPr>
              <a:defRPr/>
            </a:lvl1pPr>
          </a:lstStyle>
          <a:p>
            <a:pPr>
              <a:defRPr/>
            </a:pPr>
            <a:fld id="{4323F9BE-4E6F-43CC-AA73-F16CE282F4EF}" type="slidenum">
              <a:rPr lang="en-US" altLang="zh-TW"/>
              <a:pPr>
                <a:defRPr/>
              </a:pPr>
              <a:t>‹#›</a:t>
            </a:fld>
            <a:endParaRPr lang="en-US" altLang="zh-TW"/>
          </a:p>
        </p:txBody>
      </p:sp>
    </p:spTree>
    <p:extLst>
      <p:ext uri="{BB962C8B-B14F-4D97-AF65-F5344CB8AC3E}">
        <p14:creationId xmlns:p14="http://schemas.microsoft.com/office/powerpoint/2010/main" val="10575061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ltLang="zh-TW"/>
          </a:p>
        </p:txBody>
      </p:sp>
      <p:sp>
        <p:nvSpPr>
          <p:cNvPr id="6" name="Footer Placeholder 4"/>
          <p:cNvSpPr>
            <a:spLocks noGrp="1"/>
          </p:cNvSpPr>
          <p:nvPr>
            <p:ph type="ftr" sz="quarter" idx="11"/>
          </p:nvPr>
        </p:nvSpPr>
        <p:spPr/>
        <p:txBody>
          <a:bodyPr/>
          <a:lstStyle>
            <a:lvl1pPr>
              <a:defRPr/>
            </a:lvl1pPr>
          </a:lstStyle>
          <a:p>
            <a:pPr>
              <a:defRPr/>
            </a:pPr>
            <a:endParaRPr lang="en-US" altLang="zh-TW"/>
          </a:p>
        </p:txBody>
      </p:sp>
      <p:sp>
        <p:nvSpPr>
          <p:cNvPr id="7" name="Slide Number Placeholder 5"/>
          <p:cNvSpPr>
            <a:spLocks noGrp="1"/>
          </p:cNvSpPr>
          <p:nvPr>
            <p:ph type="sldNum" sz="quarter" idx="12"/>
          </p:nvPr>
        </p:nvSpPr>
        <p:spPr/>
        <p:txBody>
          <a:bodyPr/>
          <a:lstStyle>
            <a:lvl1pPr>
              <a:defRPr/>
            </a:lvl1pPr>
          </a:lstStyle>
          <a:p>
            <a:pPr>
              <a:defRPr/>
            </a:pPr>
            <a:fld id="{C5FD0EF1-138C-4D84-A665-2FD59C48125D}" type="slidenum">
              <a:rPr lang="en-US" altLang="zh-TW"/>
              <a:pPr>
                <a:defRPr/>
              </a:pPr>
              <a:t>‹#›</a:t>
            </a:fld>
            <a:endParaRPr lang="en-US" altLang="zh-TW"/>
          </a:p>
        </p:txBody>
      </p:sp>
    </p:spTree>
    <p:extLst>
      <p:ext uri="{BB962C8B-B14F-4D97-AF65-F5344CB8AC3E}">
        <p14:creationId xmlns:p14="http://schemas.microsoft.com/office/powerpoint/2010/main" val="7135685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ltLang="zh-TW"/>
          </a:p>
        </p:txBody>
      </p:sp>
      <p:sp>
        <p:nvSpPr>
          <p:cNvPr id="8" name="Footer Placeholder 4"/>
          <p:cNvSpPr>
            <a:spLocks noGrp="1"/>
          </p:cNvSpPr>
          <p:nvPr>
            <p:ph type="ftr" sz="quarter" idx="11"/>
          </p:nvPr>
        </p:nvSpPr>
        <p:spPr/>
        <p:txBody>
          <a:bodyPr/>
          <a:lstStyle>
            <a:lvl1pPr>
              <a:defRPr/>
            </a:lvl1pPr>
          </a:lstStyle>
          <a:p>
            <a:pPr>
              <a:defRPr/>
            </a:pPr>
            <a:endParaRPr lang="en-US" altLang="zh-TW"/>
          </a:p>
        </p:txBody>
      </p:sp>
      <p:sp>
        <p:nvSpPr>
          <p:cNvPr id="9" name="Slide Number Placeholder 5"/>
          <p:cNvSpPr>
            <a:spLocks noGrp="1"/>
          </p:cNvSpPr>
          <p:nvPr>
            <p:ph type="sldNum" sz="quarter" idx="12"/>
          </p:nvPr>
        </p:nvSpPr>
        <p:spPr/>
        <p:txBody>
          <a:bodyPr/>
          <a:lstStyle>
            <a:lvl1pPr>
              <a:defRPr/>
            </a:lvl1pPr>
          </a:lstStyle>
          <a:p>
            <a:pPr>
              <a:defRPr/>
            </a:pPr>
            <a:fld id="{325566DA-475E-4BB8-AD5D-CCD4EAF3C61C}" type="slidenum">
              <a:rPr lang="en-US" altLang="zh-TW"/>
              <a:pPr>
                <a:defRPr/>
              </a:pPr>
              <a:t>‹#›</a:t>
            </a:fld>
            <a:endParaRPr lang="en-US" altLang="zh-TW"/>
          </a:p>
        </p:txBody>
      </p:sp>
    </p:spTree>
    <p:extLst>
      <p:ext uri="{BB962C8B-B14F-4D97-AF65-F5344CB8AC3E}">
        <p14:creationId xmlns:p14="http://schemas.microsoft.com/office/powerpoint/2010/main" val="8343876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ltLang="zh-TW"/>
          </a:p>
        </p:txBody>
      </p:sp>
      <p:sp>
        <p:nvSpPr>
          <p:cNvPr id="4" name="Footer Placeholder 4"/>
          <p:cNvSpPr>
            <a:spLocks noGrp="1"/>
          </p:cNvSpPr>
          <p:nvPr>
            <p:ph type="ftr" sz="quarter" idx="11"/>
          </p:nvPr>
        </p:nvSpPr>
        <p:spPr/>
        <p:txBody>
          <a:bodyPr/>
          <a:lstStyle>
            <a:lvl1pPr>
              <a:defRPr/>
            </a:lvl1pPr>
          </a:lstStyle>
          <a:p>
            <a:pPr>
              <a:defRPr/>
            </a:pPr>
            <a:endParaRPr lang="en-US" altLang="zh-TW"/>
          </a:p>
        </p:txBody>
      </p:sp>
      <p:sp>
        <p:nvSpPr>
          <p:cNvPr id="5" name="Slide Number Placeholder 5"/>
          <p:cNvSpPr>
            <a:spLocks noGrp="1"/>
          </p:cNvSpPr>
          <p:nvPr>
            <p:ph type="sldNum" sz="quarter" idx="12"/>
          </p:nvPr>
        </p:nvSpPr>
        <p:spPr/>
        <p:txBody>
          <a:bodyPr/>
          <a:lstStyle>
            <a:lvl1pPr>
              <a:defRPr/>
            </a:lvl1pPr>
          </a:lstStyle>
          <a:p>
            <a:pPr>
              <a:defRPr/>
            </a:pPr>
            <a:fld id="{88311E04-6EBC-4037-A74E-852EE9362DCE}" type="slidenum">
              <a:rPr lang="en-US" altLang="zh-TW"/>
              <a:pPr>
                <a:defRPr/>
              </a:pPr>
              <a:t>‹#›</a:t>
            </a:fld>
            <a:endParaRPr lang="en-US" altLang="zh-TW"/>
          </a:p>
        </p:txBody>
      </p:sp>
    </p:spTree>
    <p:extLst>
      <p:ext uri="{BB962C8B-B14F-4D97-AF65-F5344CB8AC3E}">
        <p14:creationId xmlns:p14="http://schemas.microsoft.com/office/powerpoint/2010/main" val="12731515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zh-TW"/>
          </a:p>
        </p:txBody>
      </p:sp>
      <p:sp>
        <p:nvSpPr>
          <p:cNvPr id="3" name="Footer Placeholder 4"/>
          <p:cNvSpPr>
            <a:spLocks noGrp="1"/>
          </p:cNvSpPr>
          <p:nvPr>
            <p:ph type="ftr" sz="quarter" idx="11"/>
          </p:nvPr>
        </p:nvSpPr>
        <p:spPr/>
        <p:txBody>
          <a:bodyPr/>
          <a:lstStyle>
            <a:lvl1pPr>
              <a:defRPr/>
            </a:lvl1pPr>
          </a:lstStyle>
          <a:p>
            <a:pPr>
              <a:defRPr/>
            </a:pPr>
            <a:endParaRPr lang="en-US" altLang="zh-TW"/>
          </a:p>
        </p:txBody>
      </p:sp>
      <p:sp>
        <p:nvSpPr>
          <p:cNvPr id="4" name="Slide Number Placeholder 5"/>
          <p:cNvSpPr>
            <a:spLocks noGrp="1"/>
          </p:cNvSpPr>
          <p:nvPr>
            <p:ph type="sldNum" sz="quarter" idx="12"/>
          </p:nvPr>
        </p:nvSpPr>
        <p:spPr/>
        <p:txBody>
          <a:bodyPr/>
          <a:lstStyle>
            <a:lvl1pPr>
              <a:defRPr/>
            </a:lvl1pPr>
          </a:lstStyle>
          <a:p>
            <a:pPr>
              <a:defRPr/>
            </a:pPr>
            <a:fld id="{25D3E365-73F9-40C1-B18D-00B2A623FAD9}" type="slidenum">
              <a:rPr lang="en-US" altLang="zh-TW"/>
              <a:pPr>
                <a:defRPr/>
              </a:pPr>
              <a:t>‹#›</a:t>
            </a:fld>
            <a:endParaRPr lang="en-US" altLang="zh-TW"/>
          </a:p>
        </p:txBody>
      </p:sp>
    </p:spTree>
    <p:extLst>
      <p:ext uri="{BB962C8B-B14F-4D97-AF65-F5344CB8AC3E}">
        <p14:creationId xmlns:p14="http://schemas.microsoft.com/office/powerpoint/2010/main" val="31782476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zh-TW"/>
          </a:p>
        </p:txBody>
      </p:sp>
      <p:sp>
        <p:nvSpPr>
          <p:cNvPr id="6" name="Footer Placeholder 4"/>
          <p:cNvSpPr>
            <a:spLocks noGrp="1"/>
          </p:cNvSpPr>
          <p:nvPr>
            <p:ph type="ftr" sz="quarter" idx="11"/>
          </p:nvPr>
        </p:nvSpPr>
        <p:spPr/>
        <p:txBody>
          <a:bodyPr/>
          <a:lstStyle>
            <a:lvl1pPr>
              <a:defRPr/>
            </a:lvl1pPr>
          </a:lstStyle>
          <a:p>
            <a:pPr>
              <a:defRPr/>
            </a:pPr>
            <a:endParaRPr lang="en-US" altLang="zh-TW"/>
          </a:p>
        </p:txBody>
      </p:sp>
      <p:sp>
        <p:nvSpPr>
          <p:cNvPr id="7" name="Slide Number Placeholder 5"/>
          <p:cNvSpPr>
            <a:spLocks noGrp="1"/>
          </p:cNvSpPr>
          <p:nvPr>
            <p:ph type="sldNum" sz="quarter" idx="12"/>
          </p:nvPr>
        </p:nvSpPr>
        <p:spPr/>
        <p:txBody>
          <a:bodyPr/>
          <a:lstStyle>
            <a:lvl1pPr>
              <a:defRPr/>
            </a:lvl1pPr>
          </a:lstStyle>
          <a:p>
            <a:pPr>
              <a:defRPr/>
            </a:pPr>
            <a:fld id="{62E72FEC-AC63-4EFF-942B-B9F96D9C8255}" type="slidenum">
              <a:rPr lang="en-US" altLang="zh-TW"/>
              <a:pPr>
                <a:defRPr/>
              </a:pPr>
              <a:t>‹#›</a:t>
            </a:fld>
            <a:endParaRPr lang="en-US" altLang="zh-TW"/>
          </a:p>
        </p:txBody>
      </p:sp>
    </p:spTree>
    <p:extLst>
      <p:ext uri="{BB962C8B-B14F-4D97-AF65-F5344CB8AC3E}">
        <p14:creationId xmlns:p14="http://schemas.microsoft.com/office/powerpoint/2010/main" val="563227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5F25DA-ED3D-46A7-BDB0-BE6AD5BAA85C}" type="datetimeFigureOut">
              <a:rPr lang="en-US">
                <a:solidFill>
                  <a:prstClr val="black">
                    <a:tint val="75000"/>
                  </a:prstClr>
                </a:solidFill>
              </a:rPr>
              <a:pPr/>
              <a:t>12/28/2013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3F5ABFE-C631-479F-AE82-28104286957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153891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zh-TW"/>
          </a:p>
        </p:txBody>
      </p:sp>
      <p:sp>
        <p:nvSpPr>
          <p:cNvPr id="6" name="Footer Placeholder 4"/>
          <p:cNvSpPr>
            <a:spLocks noGrp="1"/>
          </p:cNvSpPr>
          <p:nvPr>
            <p:ph type="ftr" sz="quarter" idx="11"/>
          </p:nvPr>
        </p:nvSpPr>
        <p:spPr/>
        <p:txBody>
          <a:bodyPr/>
          <a:lstStyle>
            <a:lvl1pPr>
              <a:defRPr/>
            </a:lvl1pPr>
          </a:lstStyle>
          <a:p>
            <a:pPr>
              <a:defRPr/>
            </a:pPr>
            <a:endParaRPr lang="en-US" altLang="zh-TW"/>
          </a:p>
        </p:txBody>
      </p:sp>
      <p:sp>
        <p:nvSpPr>
          <p:cNvPr id="7" name="Slide Number Placeholder 5"/>
          <p:cNvSpPr>
            <a:spLocks noGrp="1"/>
          </p:cNvSpPr>
          <p:nvPr>
            <p:ph type="sldNum" sz="quarter" idx="12"/>
          </p:nvPr>
        </p:nvSpPr>
        <p:spPr/>
        <p:txBody>
          <a:bodyPr/>
          <a:lstStyle>
            <a:lvl1pPr>
              <a:defRPr/>
            </a:lvl1pPr>
          </a:lstStyle>
          <a:p>
            <a:pPr>
              <a:defRPr/>
            </a:pPr>
            <a:fld id="{4F1911B5-7292-4D83-9EFF-E3D447B15069}" type="slidenum">
              <a:rPr lang="en-US" altLang="zh-TW"/>
              <a:pPr>
                <a:defRPr/>
              </a:pPr>
              <a:t>‹#›</a:t>
            </a:fld>
            <a:endParaRPr lang="en-US" altLang="zh-TW"/>
          </a:p>
        </p:txBody>
      </p:sp>
    </p:spTree>
    <p:extLst>
      <p:ext uri="{BB962C8B-B14F-4D97-AF65-F5344CB8AC3E}">
        <p14:creationId xmlns:p14="http://schemas.microsoft.com/office/powerpoint/2010/main" val="3663459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en-US" altLang="zh-TW"/>
          </a:p>
        </p:txBody>
      </p:sp>
      <p:sp>
        <p:nvSpPr>
          <p:cNvPr id="6" name="Slide Number Placeholder 5"/>
          <p:cNvSpPr>
            <a:spLocks noGrp="1"/>
          </p:cNvSpPr>
          <p:nvPr>
            <p:ph type="sldNum" sz="quarter" idx="12"/>
          </p:nvPr>
        </p:nvSpPr>
        <p:spPr/>
        <p:txBody>
          <a:bodyPr/>
          <a:lstStyle>
            <a:lvl1pPr>
              <a:defRPr/>
            </a:lvl1pPr>
          </a:lstStyle>
          <a:p>
            <a:pPr>
              <a:defRPr/>
            </a:pPr>
            <a:fld id="{6E0EFA89-7CD6-47DD-9CBE-68379A2E9413}" type="slidenum">
              <a:rPr lang="en-US" altLang="zh-TW"/>
              <a:pPr>
                <a:defRPr/>
              </a:pPr>
              <a:t>‹#›</a:t>
            </a:fld>
            <a:endParaRPr lang="en-US" altLang="zh-TW"/>
          </a:p>
        </p:txBody>
      </p:sp>
    </p:spTree>
    <p:extLst>
      <p:ext uri="{BB962C8B-B14F-4D97-AF65-F5344CB8AC3E}">
        <p14:creationId xmlns:p14="http://schemas.microsoft.com/office/powerpoint/2010/main" val="293628533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zh-TW"/>
          </a:p>
        </p:txBody>
      </p:sp>
      <p:sp>
        <p:nvSpPr>
          <p:cNvPr id="5" name="Footer Placeholder 4"/>
          <p:cNvSpPr>
            <a:spLocks noGrp="1"/>
          </p:cNvSpPr>
          <p:nvPr>
            <p:ph type="ftr" sz="quarter" idx="11"/>
          </p:nvPr>
        </p:nvSpPr>
        <p:spPr/>
        <p:txBody>
          <a:bodyPr/>
          <a:lstStyle>
            <a:lvl1pPr>
              <a:defRPr/>
            </a:lvl1pPr>
          </a:lstStyle>
          <a:p>
            <a:pPr>
              <a:defRPr/>
            </a:pPr>
            <a:endParaRPr lang="en-US" altLang="zh-TW"/>
          </a:p>
        </p:txBody>
      </p:sp>
      <p:sp>
        <p:nvSpPr>
          <p:cNvPr id="6" name="Slide Number Placeholder 5"/>
          <p:cNvSpPr>
            <a:spLocks noGrp="1"/>
          </p:cNvSpPr>
          <p:nvPr>
            <p:ph type="sldNum" sz="quarter" idx="12"/>
          </p:nvPr>
        </p:nvSpPr>
        <p:spPr/>
        <p:txBody>
          <a:bodyPr/>
          <a:lstStyle>
            <a:lvl1pPr>
              <a:defRPr/>
            </a:lvl1pPr>
          </a:lstStyle>
          <a:p>
            <a:pPr>
              <a:defRPr/>
            </a:pPr>
            <a:fld id="{EC5566BC-48F8-476D-B824-5FA045B7A96D}" type="slidenum">
              <a:rPr lang="en-US" altLang="zh-TW"/>
              <a:pPr>
                <a:defRPr/>
              </a:pPr>
              <a:t>‹#›</a:t>
            </a:fld>
            <a:endParaRPr lang="en-US" altLang="zh-TW"/>
          </a:p>
        </p:txBody>
      </p:sp>
    </p:spTree>
    <p:extLst>
      <p:ext uri="{BB962C8B-B14F-4D97-AF65-F5344CB8AC3E}">
        <p14:creationId xmlns:p14="http://schemas.microsoft.com/office/powerpoint/2010/main" val="7575592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2130425"/>
            <a:ext cx="7769225" cy="1466850"/>
          </a:xfrm>
        </p:spPr>
        <p:txBody>
          <a:bodyPr/>
          <a:lstStyle/>
          <a:p>
            <a:r>
              <a:rPr lang="en-US" smtClean="0"/>
              <a:t>Click to edit Master title style</a:t>
            </a:r>
            <a:endParaRPr lang="en-US"/>
          </a:p>
        </p:txBody>
      </p:sp>
    </p:spTree>
    <p:extLst>
      <p:ext uri="{BB962C8B-B14F-4D97-AF65-F5344CB8AC3E}">
        <p14:creationId xmlns:p14="http://schemas.microsoft.com/office/powerpoint/2010/main" val="10584454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63001CCE-286F-4709-BBCD-DE5DFE701F25}" type="datetimeFigureOut">
              <a:rPr lang="zh-TW" altLang="en-US"/>
              <a:pPr>
                <a:defRPr/>
              </a:pPr>
              <a:t>2013/12/28</a:t>
            </a:fld>
            <a:endParaRPr lang="en-US" altLang="zh-TW"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9C166585-F0EA-4F8F-BB00-226AC9B45B87}" type="slidenum">
              <a:rPr lang="en-US" altLang="zh-TW"/>
              <a:pPr>
                <a:defRPr/>
              </a:pPr>
              <a:t>‹#›</a:t>
            </a:fld>
            <a:endParaRPr lang="en-US" altLang="zh-TW" dirty="0"/>
          </a:p>
        </p:txBody>
      </p:sp>
    </p:spTree>
    <p:extLst>
      <p:ext uri="{BB962C8B-B14F-4D97-AF65-F5344CB8AC3E}">
        <p14:creationId xmlns:p14="http://schemas.microsoft.com/office/powerpoint/2010/main" val="23668880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62BCEC2-1FB5-41BA-8000-D28176C04972}" type="datetimeFigureOut">
              <a:rPr lang="zh-TW" altLang="en-US"/>
              <a:pPr>
                <a:defRPr/>
              </a:pPr>
              <a:t>2013/12/28</a:t>
            </a:fld>
            <a:endParaRPr lang="en-US" altLang="zh-TW"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03F6E87F-0F59-4EB8-8C49-90E32C490D75}" type="slidenum">
              <a:rPr lang="en-US" altLang="zh-TW"/>
              <a:pPr>
                <a:defRPr/>
              </a:pPr>
              <a:t>‹#›</a:t>
            </a:fld>
            <a:endParaRPr lang="en-US" altLang="zh-TW" dirty="0"/>
          </a:p>
        </p:txBody>
      </p:sp>
    </p:spTree>
    <p:extLst>
      <p:ext uri="{BB962C8B-B14F-4D97-AF65-F5344CB8AC3E}">
        <p14:creationId xmlns:p14="http://schemas.microsoft.com/office/powerpoint/2010/main" val="6034946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F22C20-1B8E-4BE7-93F0-43B52F386AA9}" type="slidenum">
              <a:rPr lang="en-US" altLang="zh-TW">
                <a:solidFill>
                  <a:srgbClr val="FFFFFF"/>
                </a:solidFill>
              </a:rPr>
              <a:pPr>
                <a:defRPr/>
              </a:pPr>
              <a:t>‹#›</a:t>
            </a:fld>
            <a:endParaRPr lang="en-US" altLang="zh-TW" dirty="0">
              <a:solidFill>
                <a:srgbClr val="FFFFFF"/>
              </a:solidFill>
            </a:endParaRPr>
          </a:p>
        </p:txBody>
      </p:sp>
    </p:spTree>
    <p:extLst>
      <p:ext uri="{BB962C8B-B14F-4D97-AF65-F5344CB8AC3E}">
        <p14:creationId xmlns:p14="http://schemas.microsoft.com/office/powerpoint/2010/main" val="1832329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61.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62.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63.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64.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65.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66.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67.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68.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69.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7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20.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21.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2" Type="http://schemas.openxmlformats.org/officeDocument/2006/relationships/slideLayout" Target="../slideLayouts/slideLayout95.xml"/><Relationship Id="rId1" Type="http://schemas.openxmlformats.org/officeDocument/2006/relationships/slideLayout" Target="../slideLayouts/slideLayout94.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9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59.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DB5F25DA-ED3D-46A7-BDB0-BE6AD5BAA85C}" type="datetimeFigureOut">
              <a:rPr kumimoji="0" lang="en-US" smtClean="0">
                <a:solidFill>
                  <a:prstClr val="black">
                    <a:tint val="75000"/>
                  </a:prstClr>
                </a:solidFill>
                <a:latin typeface="Calibri"/>
                <a:ea typeface="+mn-ea"/>
              </a:rPr>
              <a:pPr fontAlgn="auto">
                <a:spcBef>
                  <a:spcPts val="0"/>
                </a:spcBef>
                <a:spcAft>
                  <a:spcPts val="0"/>
                </a:spcAft>
              </a:pPr>
              <a:t>12/28/2013</a:t>
            </a:fld>
            <a:endParaRPr kumimoji="0" lang="en-US" smtClean="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en-US" smtClean="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3F5ABFE-C631-479F-AE82-281042869578}" type="slidenum">
              <a:rPr kumimoji="0" lang="en-US" smtClean="0">
                <a:solidFill>
                  <a:prstClr val="black">
                    <a:tint val="75000"/>
                  </a:prstClr>
                </a:solidFill>
                <a:latin typeface="Calibri"/>
                <a:ea typeface="+mn-ea"/>
              </a:rPr>
              <a:pPr fontAlgn="auto">
                <a:spcBef>
                  <a:spcPts val="0"/>
                </a:spcBef>
                <a:spcAft>
                  <a:spcPts val="0"/>
                </a:spcAft>
              </a:pPr>
              <a:t>‹#›</a:t>
            </a:fld>
            <a:endParaRPr kumimoji="0" lang="en-US" smtClean="0">
              <a:solidFill>
                <a:prstClr val="black">
                  <a:tint val="75000"/>
                </a:prstClr>
              </a:solidFill>
              <a:latin typeface="Calibri"/>
              <a:ea typeface="+mn-ea"/>
            </a:endParaRPr>
          </a:p>
        </p:txBody>
      </p:sp>
    </p:spTree>
    <p:extLst>
      <p:ext uri="{BB962C8B-B14F-4D97-AF65-F5344CB8AC3E}">
        <p14:creationId xmlns:p14="http://schemas.microsoft.com/office/powerpoint/2010/main" val="3886339555"/>
      </p:ext>
    </p:extLst>
  </p:cSld>
  <p:clrMap bg1="lt1" tx1="dk1" bg2="lt2" tx2="dk2" accent1="accent1" accent2="accent2" accent3="accent3" accent4="accent4" accent5="accent5" accent6="accent6" hlink="hlink" folHlink="folHlink"/>
  <p:sldLayoutIdLst>
    <p:sldLayoutId id="2147497980" r:id="rId1"/>
    <p:sldLayoutId id="2147497981" r:id="rId2"/>
    <p:sldLayoutId id="2147497982" r:id="rId3"/>
    <p:sldLayoutId id="2147497983" r:id="rId4"/>
    <p:sldLayoutId id="2147497984" r:id="rId5"/>
    <p:sldLayoutId id="2147497985" r:id="rId6"/>
    <p:sldLayoutId id="2147497986" r:id="rId7"/>
    <p:sldLayoutId id="2147497987" r:id="rId8"/>
    <p:sldLayoutId id="2147497988" r:id="rId9"/>
    <p:sldLayoutId id="2147497989" r:id="rId10"/>
    <p:sldLayoutId id="21474979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08A21820-7079-4BC4-98BB-CB96644F8466}" type="datetimeFigureOut">
              <a:rPr kumimoji="0" lang="en-US" smtClean="0">
                <a:solidFill>
                  <a:prstClr val="black">
                    <a:tint val="75000"/>
                  </a:prstClr>
                </a:solidFill>
                <a:latin typeface="Calibri"/>
                <a:ea typeface="+mn-ea"/>
              </a:rPr>
              <a:pPr fontAlgn="auto">
                <a:spcBef>
                  <a:spcPts val="0"/>
                </a:spcBef>
                <a:spcAft>
                  <a:spcPts val="0"/>
                </a:spcAft>
              </a:pPr>
              <a:t>12/28/2013</a:t>
            </a:fld>
            <a:endParaRPr kumimoji="0"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A2E1C6F-6DE1-485B-8FC9-B18085795668}" type="slidenum">
              <a:rPr kumimoji="0" lang="en-US" smtClean="0">
                <a:solidFill>
                  <a:prstClr val="black">
                    <a:tint val="75000"/>
                  </a:prstClr>
                </a:solidFill>
                <a:latin typeface="Calibri"/>
                <a:ea typeface="+mn-ea"/>
              </a:rPr>
              <a:pPr fontAlgn="auto">
                <a:spcBef>
                  <a:spcPts val="0"/>
                </a:spcBef>
                <a:spcAft>
                  <a:spcPts val="0"/>
                </a:spcAft>
              </a:pPr>
              <a:t>‹#›</a:t>
            </a:fld>
            <a:endParaRPr kumimoji="0" lang="en-US">
              <a:solidFill>
                <a:prstClr val="black">
                  <a:tint val="75000"/>
                </a:prstClr>
              </a:solidFill>
              <a:latin typeface="Calibri"/>
              <a:ea typeface="+mn-ea"/>
            </a:endParaRPr>
          </a:p>
        </p:txBody>
      </p:sp>
    </p:spTree>
  </p:cSld>
  <p:clrMap bg1="lt1" tx1="dk1" bg2="lt2" tx2="dk2" accent1="accent1" accent2="accent2" accent3="accent3" accent4="accent4" accent5="accent5" accent6="accent6" hlink="hlink" folHlink="folHlink"/>
  <p:sldLayoutIdLst>
    <p:sldLayoutId id="214749833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08A21820-7079-4BC4-98BB-CB96644F8466}" type="datetimeFigureOut">
              <a:rPr kumimoji="0" lang="en-US" smtClean="0">
                <a:solidFill>
                  <a:prstClr val="black">
                    <a:tint val="75000"/>
                  </a:prstClr>
                </a:solidFill>
                <a:latin typeface="Calibri"/>
                <a:ea typeface="+mn-ea"/>
              </a:rPr>
              <a:pPr fontAlgn="auto">
                <a:spcBef>
                  <a:spcPts val="0"/>
                </a:spcBef>
                <a:spcAft>
                  <a:spcPts val="0"/>
                </a:spcAft>
              </a:pPr>
              <a:t>12/28/2013</a:t>
            </a:fld>
            <a:endParaRPr kumimoji="0"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A2E1C6F-6DE1-485B-8FC9-B18085795668}" type="slidenum">
              <a:rPr kumimoji="0" lang="en-US" smtClean="0">
                <a:solidFill>
                  <a:prstClr val="black">
                    <a:tint val="75000"/>
                  </a:prstClr>
                </a:solidFill>
                <a:latin typeface="Calibri"/>
                <a:ea typeface="+mn-ea"/>
              </a:rPr>
              <a:pPr fontAlgn="auto">
                <a:spcBef>
                  <a:spcPts val="0"/>
                </a:spcBef>
                <a:spcAft>
                  <a:spcPts val="0"/>
                </a:spcAft>
              </a:pPr>
              <a:t>‹#›</a:t>
            </a:fld>
            <a:endParaRPr kumimoji="0" lang="en-US">
              <a:solidFill>
                <a:prstClr val="black">
                  <a:tint val="75000"/>
                </a:prstClr>
              </a:solidFill>
              <a:latin typeface="Calibri"/>
              <a:ea typeface="+mn-ea"/>
            </a:endParaRPr>
          </a:p>
        </p:txBody>
      </p:sp>
    </p:spTree>
  </p:cSld>
  <p:clrMap bg1="lt1" tx1="dk1" bg2="lt2" tx2="dk2" accent1="accent1" accent2="accent2" accent3="accent3" accent4="accent4" accent5="accent5" accent6="accent6" hlink="hlink" folHlink="folHlink"/>
  <p:sldLayoutIdLst>
    <p:sldLayoutId id="214749834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08A21820-7079-4BC4-98BB-CB96644F8466}" type="datetimeFigureOut">
              <a:rPr kumimoji="0" lang="en-US" smtClean="0">
                <a:solidFill>
                  <a:prstClr val="black">
                    <a:tint val="75000"/>
                  </a:prstClr>
                </a:solidFill>
                <a:latin typeface="Calibri"/>
                <a:ea typeface="+mn-ea"/>
              </a:rPr>
              <a:pPr fontAlgn="auto">
                <a:spcBef>
                  <a:spcPts val="0"/>
                </a:spcBef>
                <a:spcAft>
                  <a:spcPts val="0"/>
                </a:spcAft>
              </a:pPr>
              <a:t>12/28/2013</a:t>
            </a:fld>
            <a:endParaRPr kumimoji="0"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A2E1C6F-6DE1-485B-8FC9-B18085795668}" type="slidenum">
              <a:rPr kumimoji="0" lang="en-US" smtClean="0">
                <a:solidFill>
                  <a:prstClr val="black">
                    <a:tint val="75000"/>
                  </a:prstClr>
                </a:solidFill>
                <a:latin typeface="Calibri"/>
                <a:ea typeface="+mn-ea"/>
              </a:rPr>
              <a:pPr fontAlgn="auto">
                <a:spcBef>
                  <a:spcPts val="0"/>
                </a:spcBef>
                <a:spcAft>
                  <a:spcPts val="0"/>
                </a:spcAft>
              </a:pPr>
              <a:t>‹#›</a:t>
            </a:fld>
            <a:endParaRPr kumimoji="0" lang="en-US">
              <a:solidFill>
                <a:prstClr val="black">
                  <a:tint val="75000"/>
                </a:prstClr>
              </a:solidFill>
              <a:latin typeface="Calibri"/>
              <a:ea typeface="+mn-ea"/>
            </a:endParaRPr>
          </a:p>
        </p:txBody>
      </p:sp>
    </p:spTree>
  </p:cSld>
  <p:clrMap bg1="lt1" tx1="dk1" bg2="lt2" tx2="dk2" accent1="accent1" accent2="accent2" accent3="accent3" accent4="accent4" accent5="accent5" accent6="accent6" hlink="hlink" folHlink="folHlink"/>
  <p:sldLayoutIdLst>
    <p:sldLayoutId id="214749834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08A21820-7079-4BC4-98BB-CB96644F8466}" type="datetimeFigureOut">
              <a:rPr kumimoji="0" lang="en-US" smtClean="0">
                <a:solidFill>
                  <a:prstClr val="black">
                    <a:tint val="75000"/>
                  </a:prstClr>
                </a:solidFill>
                <a:latin typeface="Calibri"/>
                <a:ea typeface="+mn-ea"/>
              </a:rPr>
              <a:pPr fontAlgn="auto">
                <a:spcBef>
                  <a:spcPts val="0"/>
                </a:spcBef>
                <a:spcAft>
                  <a:spcPts val="0"/>
                </a:spcAft>
              </a:pPr>
              <a:t>12/28/2013</a:t>
            </a:fld>
            <a:endParaRPr kumimoji="0"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A2E1C6F-6DE1-485B-8FC9-B18085795668}" type="slidenum">
              <a:rPr kumimoji="0" lang="en-US" smtClean="0">
                <a:solidFill>
                  <a:prstClr val="black">
                    <a:tint val="75000"/>
                  </a:prstClr>
                </a:solidFill>
                <a:latin typeface="Calibri"/>
                <a:ea typeface="+mn-ea"/>
              </a:rPr>
              <a:pPr fontAlgn="auto">
                <a:spcBef>
                  <a:spcPts val="0"/>
                </a:spcBef>
                <a:spcAft>
                  <a:spcPts val="0"/>
                </a:spcAft>
              </a:pPr>
              <a:t>‹#›</a:t>
            </a:fld>
            <a:endParaRPr kumimoji="0" lang="en-US">
              <a:solidFill>
                <a:prstClr val="black">
                  <a:tint val="75000"/>
                </a:prstClr>
              </a:solidFill>
              <a:latin typeface="Calibri"/>
              <a:ea typeface="+mn-ea"/>
            </a:endParaRPr>
          </a:p>
        </p:txBody>
      </p:sp>
    </p:spTree>
  </p:cSld>
  <p:clrMap bg1="lt1" tx1="dk1" bg2="lt2" tx2="dk2" accent1="accent1" accent2="accent2" accent3="accent3" accent4="accent4" accent5="accent5" accent6="accent6" hlink="hlink" folHlink="folHlink"/>
  <p:sldLayoutIdLst>
    <p:sldLayoutId id="214749834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08A21820-7079-4BC4-98BB-CB96644F8466}" type="datetimeFigureOut">
              <a:rPr kumimoji="0" lang="en-US" smtClean="0">
                <a:solidFill>
                  <a:prstClr val="black">
                    <a:tint val="75000"/>
                  </a:prstClr>
                </a:solidFill>
                <a:latin typeface="Calibri"/>
                <a:ea typeface="+mn-ea"/>
              </a:rPr>
              <a:pPr fontAlgn="auto">
                <a:spcBef>
                  <a:spcPts val="0"/>
                </a:spcBef>
                <a:spcAft>
                  <a:spcPts val="0"/>
                </a:spcAft>
              </a:pPr>
              <a:t>12/28/2013</a:t>
            </a:fld>
            <a:endParaRPr kumimoji="0"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A2E1C6F-6DE1-485B-8FC9-B18085795668}" type="slidenum">
              <a:rPr kumimoji="0" lang="en-US" smtClean="0">
                <a:solidFill>
                  <a:prstClr val="black">
                    <a:tint val="75000"/>
                  </a:prstClr>
                </a:solidFill>
                <a:latin typeface="Calibri"/>
                <a:ea typeface="+mn-ea"/>
              </a:rPr>
              <a:pPr fontAlgn="auto">
                <a:spcBef>
                  <a:spcPts val="0"/>
                </a:spcBef>
                <a:spcAft>
                  <a:spcPts val="0"/>
                </a:spcAft>
              </a:pPr>
              <a:t>‹#›</a:t>
            </a:fld>
            <a:endParaRPr kumimoji="0" lang="en-US">
              <a:solidFill>
                <a:prstClr val="black">
                  <a:tint val="75000"/>
                </a:prstClr>
              </a:solidFill>
              <a:latin typeface="Calibri"/>
              <a:ea typeface="+mn-ea"/>
            </a:endParaRPr>
          </a:p>
        </p:txBody>
      </p:sp>
    </p:spTree>
  </p:cSld>
  <p:clrMap bg1="lt1" tx1="dk1" bg2="lt2" tx2="dk2" accent1="accent1" accent2="accent2" accent3="accent3" accent4="accent4" accent5="accent5" accent6="accent6" hlink="hlink" folHlink="folHlink"/>
  <p:sldLayoutIdLst>
    <p:sldLayoutId id="214749834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08A21820-7079-4BC4-98BB-CB96644F8466}" type="datetimeFigureOut">
              <a:rPr kumimoji="0" lang="en-US" smtClean="0">
                <a:solidFill>
                  <a:prstClr val="black">
                    <a:tint val="75000"/>
                  </a:prstClr>
                </a:solidFill>
                <a:latin typeface="Calibri"/>
                <a:ea typeface="+mn-ea"/>
              </a:rPr>
              <a:pPr fontAlgn="auto">
                <a:spcBef>
                  <a:spcPts val="0"/>
                </a:spcBef>
                <a:spcAft>
                  <a:spcPts val="0"/>
                </a:spcAft>
              </a:pPr>
              <a:t>12/28/2013</a:t>
            </a:fld>
            <a:endParaRPr kumimoji="0"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A2E1C6F-6DE1-485B-8FC9-B18085795668}" type="slidenum">
              <a:rPr kumimoji="0" lang="en-US" smtClean="0">
                <a:solidFill>
                  <a:prstClr val="black">
                    <a:tint val="75000"/>
                  </a:prstClr>
                </a:solidFill>
                <a:latin typeface="Calibri"/>
                <a:ea typeface="+mn-ea"/>
              </a:rPr>
              <a:pPr fontAlgn="auto">
                <a:spcBef>
                  <a:spcPts val="0"/>
                </a:spcBef>
                <a:spcAft>
                  <a:spcPts val="0"/>
                </a:spcAft>
              </a:pPr>
              <a:t>‹#›</a:t>
            </a:fld>
            <a:endParaRPr kumimoji="0" lang="en-US">
              <a:solidFill>
                <a:prstClr val="black">
                  <a:tint val="75000"/>
                </a:prstClr>
              </a:solidFill>
              <a:latin typeface="Calibri"/>
              <a:ea typeface="+mn-ea"/>
            </a:endParaRPr>
          </a:p>
        </p:txBody>
      </p:sp>
    </p:spTree>
  </p:cSld>
  <p:clrMap bg1="lt1" tx1="dk1" bg2="lt2" tx2="dk2" accent1="accent1" accent2="accent2" accent3="accent3" accent4="accent4" accent5="accent5" accent6="accent6" hlink="hlink" folHlink="folHlink"/>
  <p:sldLayoutIdLst>
    <p:sldLayoutId id="214749834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08A21820-7079-4BC4-98BB-CB96644F8466}" type="datetimeFigureOut">
              <a:rPr kumimoji="0" lang="en-US" smtClean="0">
                <a:solidFill>
                  <a:prstClr val="black">
                    <a:tint val="75000"/>
                  </a:prstClr>
                </a:solidFill>
                <a:latin typeface="Calibri"/>
                <a:ea typeface="+mn-ea"/>
              </a:rPr>
              <a:pPr fontAlgn="auto">
                <a:spcBef>
                  <a:spcPts val="0"/>
                </a:spcBef>
                <a:spcAft>
                  <a:spcPts val="0"/>
                </a:spcAft>
              </a:pPr>
              <a:t>12/28/2013</a:t>
            </a:fld>
            <a:endParaRPr kumimoji="0"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A2E1C6F-6DE1-485B-8FC9-B18085795668}" type="slidenum">
              <a:rPr kumimoji="0" lang="en-US" smtClean="0">
                <a:solidFill>
                  <a:prstClr val="black">
                    <a:tint val="75000"/>
                  </a:prstClr>
                </a:solidFill>
                <a:latin typeface="Calibri"/>
                <a:ea typeface="+mn-ea"/>
              </a:rPr>
              <a:pPr fontAlgn="auto">
                <a:spcBef>
                  <a:spcPts val="0"/>
                </a:spcBef>
                <a:spcAft>
                  <a:spcPts val="0"/>
                </a:spcAft>
              </a:pPr>
              <a:t>‹#›</a:t>
            </a:fld>
            <a:endParaRPr kumimoji="0" lang="en-US">
              <a:solidFill>
                <a:prstClr val="black">
                  <a:tint val="75000"/>
                </a:prstClr>
              </a:solidFill>
              <a:latin typeface="Calibri"/>
              <a:ea typeface="+mn-ea"/>
            </a:endParaRPr>
          </a:p>
        </p:txBody>
      </p:sp>
    </p:spTree>
  </p:cSld>
  <p:clrMap bg1="lt1" tx1="dk1" bg2="lt2" tx2="dk2" accent1="accent1" accent2="accent2" accent3="accent3" accent4="accent4" accent5="accent5" accent6="accent6" hlink="hlink" folHlink="folHlink"/>
  <p:sldLayoutIdLst>
    <p:sldLayoutId id="214749835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08A21820-7079-4BC4-98BB-CB96644F8466}" type="datetimeFigureOut">
              <a:rPr kumimoji="0" lang="en-US" smtClean="0">
                <a:solidFill>
                  <a:prstClr val="black">
                    <a:tint val="75000"/>
                  </a:prstClr>
                </a:solidFill>
                <a:latin typeface="Calibri"/>
                <a:ea typeface="+mn-ea"/>
              </a:rPr>
              <a:pPr fontAlgn="auto">
                <a:spcBef>
                  <a:spcPts val="0"/>
                </a:spcBef>
                <a:spcAft>
                  <a:spcPts val="0"/>
                </a:spcAft>
              </a:pPr>
              <a:t>12/28/2013</a:t>
            </a:fld>
            <a:endParaRPr kumimoji="0"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A2E1C6F-6DE1-485B-8FC9-B18085795668}" type="slidenum">
              <a:rPr kumimoji="0" lang="en-US" smtClean="0">
                <a:solidFill>
                  <a:prstClr val="black">
                    <a:tint val="75000"/>
                  </a:prstClr>
                </a:solidFill>
                <a:latin typeface="Calibri"/>
                <a:ea typeface="+mn-ea"/>
              </a:rPr>
              <a:pPr fontAlgn="auto">
                <a:spcBef>
                  <a:spcPts val="0"/>
                </a:spcBef>
                <a:spcAft>
                  <a:spcPts val="0"/>
                </a:spcAft>
              </a:pPr>
              <a:t>‹#›</a:t>
            </a:fld>
            <a:endParaRPr kumimoji="0" lang="en-US">
              <a:solidFill>
                <a:prstClr val="black">
                  <a:tint val="75000"/>
                </a:prstClr>
              </a:solidFill>
              <a:latin typeface="Calibri"/>
              <a:ea typeface="+mn-ea"/>
            </a:endParaRPr>
          </a:p>
        </p:txBody>
      </p:sp>
    </p:spTree>
  </p:cSld>
  <p:clrMap bg1="lt1" tx1="dk1" bg2="lt2" tx2="dk2" accent1="accent1" accent2="accent2" accent3="accent3" accent4="accent4" accent5="accent5" accent6="accent6" hlink="hlink" folHlink="folHlink"/>
  <p:sldLayoutIdLst>
    <p:sldLayoutId id="2147498352"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08A21820-7079-4BC4-98BB-CB96644F8466}" type="datetimeFigureOut">
              <a:rPr kumimoji="0" lang="en-US" smtClean="0">
                <a:solidFill>
                  <a:prstClr val="black">
                    <a:tint val="75000"/>
                  </a:prstClr>
                </a:solidFill>
                <a:latin typeface="Calibri"/>
                <a:ea typeface="+mn-ea"/>
              </a:rPr>
              <a:pPr fontAlgn="auto">
                <a:spcBef>
                  <a:spcPts val="0"/>
                </a:spcBef>
                <a:spcAft>
                  <a:spcPts val="0"/>
                </a:spcAft>
              </a:pPr>
              <a:t>12/28/2013</a:t>
            </a:fld>
            <a:endParaRPr kumimoji="0"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A2E1C6F-6DE1-485B-8FC9-B18085795668}" type="slidenum">
              <a:rPr kumimoji="0" lang="en-US" smtClean="0">
                <a:solidFill>
                  <a:prstClr val="black">
                    <a:tint val="75000"/>
                  </a:prstClr>
                </a:solidFill>
                <a:latin typeface="Calibri"/>
                <a:ea typeface="+mn-ea"/>
              </a:rPr>
              <a:pPr fontAlgn="auto">
                <a:spcBef>
                  <a:spcPts val="0"/>
                </a:spcBef>
                <a:spcAft>
                  <a:spcPts val="0"/>
                </a:spcAft>
              </a:pPr>
              <a:t>‹#›</a:t>
            </a:fld>
            <a:endParaRPr kumimoji="0" lang="en-US">
              <a:solidFill>
                <a:prstClr val="black">
                  <a:tint val="75000"/>
                </a:prstClr>
              </a:solidFill>
              <a:latin typeface="Calibri"/>
              <a:ea typeface="+mn-ea"/>
            </a:endParaRPr>
          </a:p>
        </p:txBody>
      </p:sp>
    </p:spTree>
  </p:cSld>
  <p:clrMap bg1="lt1" tx1="dk1" bg2="lt2" tx2="dk2" accent1="accent1" accent2="accent2" accent3="accent3" accent4="accent4" accent5="accent5" accent6="accent6" hlink="hlink" folHlink="folHlink"/>
  <p:sldLayoutIdLst>
    <p:sldLayoutId id="214749835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08A21820-7079-4BC4-98BB-CB96644F8466}" type="datetimeFigureOut">
              <a:rPr kumimoji="0" lang="en-US" smtClean="0">
                <a:solidFill>
                  <a:prstClr val="black">
                    <a:tint val="75000"/>
                  </a:prstClr>
                </a:solidFill>
                <a:latin typeface="Calibri"/>
                <a:ea typeface="+mn-ea"/>
              </a:rPr>
              <a:pPr fontAlgn="auto">
                <a:spcBef>
                  <a:spcPts val="0"/>
                </a:spcBef>
                <a:spcAft>
                  <a:spcPts val="0"/>
                </a:spcAft>
              </a:pPr>
              <a:t>12/28/2013</a:t>
            </a:fld>
            <a:endParaRPr kumimoji="0"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A2E1C6F-6DE1-485B-8FC9-B18085795668}" type="slidenum">
              <a:rPr kumimoji="0" lang="en-US" smtClean="0">
                <a:solidFill>
                  <a:prstClr val="black">
                    <a:tint val="75000"/>
                  </a:prstClr>
                </a:solidFill>
                <a:latin typeface="Calibri"/>
                <a:ea typeface="+mn-ea"/>
              </a:rPr>
              <a:pPr fontAlgn="auto">
                <a:spcBef>
                  <a:spcPts val="0"/>
                </a:spcBef>
                <a:spcAft>
                  <a:spcPts val="0"/>
                </a:spcAft>
              </a:pPr>
              <a:t>‹#›</a:t>
            </a:fld>
            <a:endParaRPr kumimoji="0" lang="en-US">
              <a:solidFill>
                <a:prstClr val="black">
                  <a:tint val="75000"/>
                </a:prstClr>
              </a:solidFill>
              <a:latin typeface="Calibri"/>
              <a:ea typeface="+mn-ea"/>
            </a:endParaRPr>
          </a:p>
        </p:txBody>
      </p:sp>
    </p:spTree>
  </p:cSld>
  <p:clrMap bg1="lt1" tx1="dk1" bg2="lt2" tx2="dk2" accent1="accent1" accent2="accent2" accent3="accent3" accent4="accent4" accent5="accent5" accent6="accent6" hlink="hlink" folHlink="folHlink"/>
  <p:sldLayoutIdLst>
    <p:sldLayoutId id="214749835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21" tIns="45710" rIns="91421" bIns="45710" numCol="1" anchor="ctr" anchorCtr="0" compatLnSpc="1">
            <a:prstTxWarp prst="textNoShape">
              <a:avLst/>
            </a:prstTxWarp>
          </a:bodyPr>
          <a:lstStyle/>
          <a:p>
            <a:pPr lvl="0"/>
            <a:r>
              <a:rPr lang="zh-TW" altLang="en-US" smtClean="0"/>
              <a:t>按一下以編輯母片標題樣式</a:t>
            </a:r>
          </a:p>
        </p:txBody>
      </p:sp>
      <p:sp>
        <p:nvSpPr>
          <p:cNvPr id="307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21" tIns="45710" rIns="91421" bIns="4571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1" tIns="45710" rIns="91421" bIns="45710" numCol="1" anchor="t" anchorCtr="0" compatLnSpc="1">
            <a:prstTxWarp prst="textNoShape">
              <a:avLst/>
            </a:prstTxWarp>
          </a:bodyPr>
          <a:lstStyle>
            <a:lvl1pPr>
              <a:defRPr sz="1400">
                <a:solidFill>
                  <a:schemeClr val="tx1"/>
                </a:solidFill>
                <a:latin typeface="Times New Roman" pitchFamily="18" charset="0"/>
                <a:ea typeface="新細明體" pitchFamily="18" charset="-120"/>
                <a:cs typeface="Arial" pitchFamily="34" charset="0"/>
              </a:defRPr>
            </a:lvl1pPr>
          </a:lstStyle>
          <a:p>
            <a:pPr>
              <a:defRPr/>
            </a:pPr>
            <a:endParaRPr lang="en-US" altLang="zh-TW">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1" tIns="45710" rIns="91421" bIns="45710" numCol="1" anchor="t" anchorCtr="0" compatLnSpc="1">
            <a:prstTxWarp prst="textNoShape">
              <a:avLst/>
            </a:prstTxWarp>
          </a:bodyPr>
          <a:lstStyle>
            <a:lvl1pPr algn="ctr">
              <a:defRPr sz="1400">
                <a:solidFill>
                  <a:schemeClr val="tx1"/>
                </a:solidFill>
                <a:latin typeface="Times New Roman" pitchFamily="18" charset="0"/>
                <a:ea typeface="新細明體" pitchFamily="18" charset="-120"/>
                <a:cs typeface="Arial" pitchFamily="34" charset="0"/>
              </a:defRPr>
            </a:lvl1pPr>
          </a:lstStyle>
          <a:p>
            <a:pPr>
              <a:defRPr/>
            </a:pPr>
            <a:endParaRPr lang="en-US" altLang="zh-TW">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1" tIns="45710" rIns="91421" bIns="45710" numCol="1" anchor="t" anchorCtr="0" compatLnSpc="1">
            <a:prstTxWarp prst="textNoShape">
              <a:avLst/>
            </a:prstTxWarp>
          </a:bodyPr>
          <a:lstStyle>
            <a:lvl1pPr algn="r">
              <a:defRPr sz="1400">
                <a:solidFill>
                  <a:schemeClr val="tx1"/>
                </a:solidFill>
                <a:latin typeface="Times New Roman" pitchFamily="18" charset="0"/>
                <a:ea typeface="新細明體" pitchFamily="18" charset="-120"/>
                <a:cs typeface="Arial" pitchFamily="34" charset="0"/>
              </a:defRPr>
            </a:lvl1pPr>
          </a:lstStyle>
          <a:p>
            <a:pPr>
              <a:defRPr/>
            </a:pPr>
            <a:fld id="{51EAEBAB-47C5-4D78-87FF-74D2A63DB9A0}"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897784512"/>
      </p:ext>
    </p:extLst>
  </p:cSld>
  <p:clrMap bg1="lt1" tx1="dk1" bg2="lt2" tx2="dk2" accent1="accent1" accent2="accent2" accent3="accent3" accent4="accent4" accent5="accent5" accent6="accent6" hlink="hlink" folHlink="folHlink"/>
  <p:sldLayoutIdLst>
    <p:sldLayoutId id="2147498052" r:id="rId1"/>
    <p:sldLayoutId id="2147498053" r:id="rId2"/>
    <p:sldLayoutId id="2147498054" r:id="rId3"/>
    <p:sldLayoutId id="2147498055" r:id="rId4"/>
    <p:sldLayoutId id="2147498056" r:id="rId5"/>
    <p:sldLayoutId id="2147498057" r:id="rId6"/>
    <p:sldLayoutId id="2147498058" r:id="rId7"/>
    <p:sldLayoutId id="2147498059" r:id="rId8"/>
    <p:sldLayoutId id="2147498060" r:id="rId9"/>
    <p:sldLayoutId id="2147498061" r:id="rId10"/>
    <p:sldLayoutId id="2147498062" r:id="rId11"/>
  </p:sldLayoutIdLst>
  <p:txStyles>
    <p:titleStyle>
      <a:lvl1pPr algn="ctr" rtl="0" eaLnBrk="0" fontAlgn="base" hangingPunct="0">
        <a:spcBef>
          <a:spcPct val="0"/>
        </a:spcBef>
        <a:spcAft>
          <a:spcPct val="0"/>
        </a:spcAft>
        <a:defRPr kumimoji="1" sz="4400">
          <a:solidFill>
            <a:schemeClr val="tx2"/>
          </a:solidFill>
          <a:latin typeface="+mj-lt"/>
          <a:ea typeface="新細明體" pitchFamily="18" charset="-120"/>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6pPr>
      <a:lvl7pPr marL="914400"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7pPr>
      <a:lvl8pPr marL="1371600"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8pPr>
      <a:lvl9pPr marL="1828800"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1313" indent="-341313" algn="l" rtl="0" eaLnBrk="0" fontAlgn="base" hangingPunct="0">
        <a:spcBef>
          <a:spcPct val="20000"/>
        </a:spcBef>
        <a:spcAft>
          <a:spcPct val="0"/>
        </a:spcAft>
        <a:buChar char="•"/>
        <a:defRPr kumimoji="1" sz="3200">
          <a:solidFill>
            <a:schemeClr val="tx1"/>
          </a:solidFill>
          <a:latin typeface="+mn-lt"/>
          <a:ea typeface="新細明體" pitchFamily="18" charset="-120"/>
          <a:cs typeface="+mn-cs"/>
        </a:defRPr>
      </a:lvl1pPr>
      <a:lvl2pPr marL="741363" indent="-284163" algn="l" rtl="0" eaLnBrk="0" fontAlgn="base" hangingPunct="0">
        <a:spcBef>
          <a:spcPct val="20000"/>
        </a:spcBef>
        <a:spcAft>
          <a:spcPct val="0"/>
        </a:spcAft>
        <a:buChar char="–"/>
        <a:defRPr kumimoji="1" sz="2800">
          <a:solidFill>
            <a:schemeClr val="tx1"/>
          </a:solidFill>
          <a:latin typeface="+mn-lt"/>
          <a:ea typeface="新細明體" pitchFamily="18" charset="-120"/>
        </a:defRPr>
      </a:lvl2pPr>
      <a:lvl3pPr marL="1141413" indent="-227013" algn="l" rtl="0" eaLnBrk="0" fontAlgn="base" hangingPunct="0">
        <a:spcBef>
          <a:spcPct val="20000"/>
        </a:spcBef>
        <a:spcAft>
          <a:spcPct val="0"/>
        </a:spcAft>
        <a:buChar char="•"/>
        <a:defRPr kumimoji="1" sz="2400">
          <a:solidFill>
            <a:schemeClr val="tx1"/>
          </a:solidFill>
          <a:latin typeface="+mn-lt"/>
          <a:ea typeface="新細明體" pitchFamily="18" charset="-120"/>
        </a:defRPr>
      </a:lvl3pPr>
      <a:lvl4pPr marL="1598613" indent="-227013" algn="l" rtl="0" eaLnBrk="0" fontAlgn="base" hangingPunct="0">
        <a:spcBef>
          <a:spcPct val="20000"/>
        </a:spcBef>
        <a:spcAft>
          <a:spcPct val="0"/>
        </a:spcAft>
        <a:buChar char="–"/>
        <a:defRPr kumimoji="1" sz="2000">
          <a:solidFill>
            <a:schemeClr val="tx1"/>
          </a:solidFill>
          <a:latin typeface="+mn-lt"/>
          <a:ea typeface="新細明體" pitchFamily="18" charset="-120"/>
        </a:defRPr>
      </a:lvl4pPr>
      <a:lvl5pPr marL="2055813" indent="-227013" algn="l" rtl="0" eaLnBrk="0" fontAlgn="base" hangingPunct="0">
        <a:spcBef>
          <a:spcPct val="20000"/>
        </a:spcBef>
        <a:spcAft>
          <a:spcPct val="0"/>
        </a:spcAft>
        <a:buChar char="»"/>
        <a:defRPr kumimoji="1" sz="2000">
          <a:solidFill>
            <a:schemeClr val="tx1"/>
          </a:solidFill>
          <a:latin typeface="+mn-lt"/>
          <a:ea typeface="新細明體" pitchFamily="18" charset="-120"/>
        </a:defRPr>
      </a:lvl5pPr>
      <a:lvl6pPr marL="2513013" indent="-227013" algn="l" rtl="0" eaLnBrk="0" fontAlgn="base" hangingPunct="0">
        <a:spcBef>
          <a:spcPct val="20000"/>
        </a:spcBef>
        <a:spcAft>
          <a:spcPct val="0"/>
        </a:spcAft>
        <a:buChar char="»"/>
        <a:defRPr kumimoji="1" sz="2000">
          <a:solidFill>
            <a:schemeClr val="tx1"/>
          </a:solidFill>
          <a:latin typeface="+mn-lt"/>
          <a:ea typeface="+mn-ea"/>
        </a:defRPr>
      </a:lvl6pPr>
      <a:lvl7pPr marL="2970213" indent="-227013" algn="l" rtl="0" eaLnBrk="0" fontAlgn="base" hangingPunct="0">
        <a:spcBef>
          <a:spcPct val="20000"/>
        </a:spcBef>
        <a:spcAft>
          <a:spcPct val="0"/>
        </a:spcAft>
        <a:buChar char="»"/>
        <a:defRPr kumimoji="1" sz="2000">
          <a:solidFill>
            <a:schemeClr val="tx1"/>
          </a:solidFill>
          <a:latin typeface="+mn-lt"/>
          <a:ea typeface="+mn-ea"/>
        </a:defRPr>
      </a:lvl7pPr>
      <a:lvl8pPr marL="3427413" indent="-227013" algn="l" rtl="0" eaLnBrk="0" fontAlgn="base" hangingPunct="0">
        <a:spcBef>
          <a:spcPct val="20000"/>
        </a:spcBef>
        <a:spcAft>
          <a:spcPct val="0"/>
        </a:spcAft>
        <a:buChar char="»"/>
        <a:defRPr kumimoji="1" sz="2000">
          <a:solidFill>
            <a:schemeClr val="tx1"/>
          </a:solidFill>
          <a:latin typeface="+mn-lt"/>
          <a:ea typeface="+mn-ea"/>
        </a:defRPr>
      </a:lvl8pPr>
      <a:lvl9pPr marL="3884613" indent="-227013"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30" tIns="45715" rIns="91430" bIns="45715" numCol="1" anchor="ctr" anchorCtr="0" compatLnSpc="1">
            <a:prstTxWarp prst="textNoShape">
              <a:avLst/>
            </a:prstTxWarp>
          </a:bodyPr>
          <a:lstStyle/>
          <a:p>
            <a:pPr lvl="0"/>
            <a:r>
              <a:rPr lang="zh-TW" altLang="en-US" smtClean="0"/>
              <a:t>按一下以編輯母片標題樣式</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l">
              <a:lnSpc>
                <a:spcPct val="100000"/>
              </a:lnSpc>
              <a:defRPr kumimoji="1" sz="1400">
                <a:solidFill>
                  <a:srgbClr val="000000"/>
                </a:solidFill>
                <a:latin typeface="+mn-lt"/>
                <a:ea typeface="+mn-ea"/>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lnSpc>
                <a:spcPct val="100000"/>
              </a:lnSpc>
              <a:defRPr kumimoji="1" sz="1400">
                <a:solidFill>
                  <a:srgbClr val="000000"/>
                </a:solidFill>
                <a:latin typeface="+mn-lt"/>
                <a:ea typeface="+mn-ea"/>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lnSpc>
                <a:spcPct val="100000"/>
              </a:lnSpc>
              <a:defRPr kumimoji="1" sz="1400">
                <a:solidFill>
                  <a:srgbClr val="000000"/>
                </a:solidFill>
                <a:latin typeface="+mn-lt"/>
                <a:ea typeface="+mn-ea"/>
              </a:defRPr>
            </a:lvl1pPr>
          </a:lstStyle>
          <a:p>
            <a:pPr>
              <a:defRPr/>
            </a:pPr>
            <a:fld id="{A9E21838-183C-44D7-B916-9E59913F636A}" type="slidenum">
              <a:rPr lang="en-US" altLang="zh-TW"/>
              <a:pPr>
                <a:defRPr/>
              </a:pPr>
              <a:t>‹#›</a:t>
            </a:fld>
            <a:endParaRPr lang="en-US" altLang="zh-TW" dirty="0"/>
          </a:p>
        </p:txBody>
      </p:sp>
    </p:spTree>
    <p:extLst>
      <p:ext uri="{BB962C8B-B14F-4D97-AF65-F5344CB8AC3E}">
        <p14:creationId xmlns:p14="http://schemas.microsoft.com/office/powerpoint/2010/main" val="2260561450"/>
      </p:ext>
    </p:extLst>
  </p:cSld>
  <p:clrMap bg1="lt1" tx1="dk1" bg2="lt2" tx2="dk2" accent1="accent1" accent2="accent2" accent3="accent3" accent4="accent4" accent5="accent5" accent6="accent6" hlink="hlink" folHlink="folHlink"/>
  <p:sldLayoutIdLst>
    <p:sldLayoutId id="2147498358" r:id="rId1"/>
    <p:sldLayoutId id="2147498359" r:id="rId2"/>
    <p:sldLayoutId id="2147498360" r:id="rId3"/>
    <p:sldLayoutId id="2147498361" r:id="rId4"/>
    <p:sldLayoutId id="2147498362" r:id="rId5"/>
    <p:sldLayoutId id="2147498363" r:id="rId6"/>
    <p:sldLayoutId id="2147498364" r:id="rId7"/>
    <p:sldLayoutId id="2147498365" r:id="rId8"/>
    <p:sldLayoutId id="2147498366" r:id="rId9"/>
    <p:sldLayoutId id="2147498367" r:id="rId10"/>
    <p:sldLayoutId id="2147498368"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lnSpc>
                <a:spcPct val="105000"/>
              </a:lnSpc>
              <a:defRPr sz="1200">
                <a:solidFill>
                  <a:srgbClr val="898989"/>
                </a:solidFill>
              </a:defRPr>
            </a:lvl1pPr>
          </a:lstStyle>
          <a:p>
            <a:pPr>
              <a:defRPr/>
            </a:pPr>
            <a:endParaRPr lang="en-US" altLang="zh-TW">
              <a:latin typeface="Arial Narrow"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lnSpc>
                <a:spcPct val="105000"/>
              </a:lnSpc>
              <a:defRPr sz="1200">
                <a:solidFill>
                  <a:srgbClr val="898989"/>
                </a:solidFill>
              </a:defRPr>
            </a:lvl1pPr>
          </a:lstStyle>
          <a:p>
            <a:pPr>
              <a:defRPr/>
            </a:pPr>
            <a:endParaRPr lang="en-US" altLang="zh-TW">
              <a:latin typeface="Arial Narrow"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lnSpc>
                <a:spcPct val="105000"/>
              </a:lnSpc>
              <a:defRPr sz="1200">
                <a:solidFill>
                  <a:srgbClr val="898989"/>
                </a:solidFill>
              </a:defRPr>
            </a:lvl1pPr>
          </a:lstStyle>
          <a:p>
            <a:pPr>
              <a:defRPr/>
            </a:pPr>
            <a:fld id="{E157B839-6132-4D47-9F45-B11EEDADC490}" type="slidenum">
              <a:rPr lang="en-US" altLang="zh-TW">
                <a:latin typeface="Arial Narrow" pitchFamily="34" charset="0"/>
              </a:rPr>
              <a:pPr>
                <a:defRPr/>
              </a:pPr>
              <a:t>‹#›</a:t>
            </a:fld>
            <a:endParaRPr lang="en-US" altLang="zh-TW">
              <a:latin typeface="Arial Narrow" pitchFamily="34" charset="0"/>
            </a:endParaRPr>
          </a:p>
        </p:txBody>
      </p:sp>
    </p:spTree>
    <p:extLst>
      <p:ext uri="{BB962C8B-B14F-4D97-AF65-F5344CB8AC3E}">
        <p14:creationId xmlns:p14="http://schemas.microsoft.com/office/powerpoint/2010/main" val="2208241360"/>
      </p:ext>
    </p:extLst>
  </p:cSld>
  <p:clrMap bg1="dk1" tx1="lt1" bg2="dk2" tx2="lt2" accent1="accent1" accent2="accent2" accent3="accent3" accent4="accent4" accent5="accent5" accent6="accent6" hlink="hlink" folHlink="folHlink"/>
  <p:sldLayoutIdLst>
    <p:sldLayoutId id="2147498372" r:id="rId1"/>
    <p:sldLayoutId id="2147498373" r:id="rId2"/>
    <p:sldLayoutId id="2147498374" r:id="rId3"/>
    <p:sldLayoutId id="2147498375" r:id="rId4"/>
    <p:sldLayoutId id="2147498376" r:id="rId5"/>
    <p:sldLayoutId id="2147498377" r:id="rId6"/>
    <p:sldLayoutId id="2147498378" r:id="rId7"/>
    <p:sldLayoutId id="2147498379" r:id="rId8"/>
    <p:sldLayoutId id="2147498380" r:id="rId9"/>
    <p:sldLayoutId id="2147498381" r:id="rId10"/>
    <p:sldLayoutId id="2147498382" r:id="rId11"/>
    <p:sldLayoutId id="2147498383"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ctr" anchorCtr="0" compatLnSpc="1">
            <a:prstTxWarp prst="textNoShape">
              <a:avLst/>
            </a:prstTxWarp>
          </a:bodyPr>
          <a:lstStyle/>
          <a:p>
            <a:pPr lvl="0"/>
            <a:r>
              <a:rPr lang="zh-TW" altLang="en-US" smtClean="0"/>
              <a:t>按一下以編輯母片標題樣式</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618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400">
                <a:solidFill>
                  <a:srgbClr val="FFFFFF"/>
                </a:solidFill>
                <a:latin typeface="+mn-lt"/>
                <a:ea typeface="+mn-ea"/>
                <a:cs typeface="Arial" pitchFamily="34" charset="0"/>
              </a:defRPr>
            </a:lvl1pPr>
          </a:lstStyle>
          <a:p>
            <a:pPr>
              <a:defRPr/>
            </a:pPr>
            <a:fld id="{79A09D78-4494-46EB-AFBA-AEA3F2F7458C}" type="datetimeFigureOut">
              <a:rPr lang="zh-TW" altLang="en-US"/>
              <a:pPr>
                <a:defRPr/>
              </a:pPr>
              <a:t>2013/12/28</a:t>
            </a:fld>
            <a:endParaRPr lang="en-US" altLang="zh-TW" dirty="0"/>
          </a:p>
        </p:txBody>
      </p:sp>
      <p:sp>
        <p:nvSpPr>
          <p:cNvPr id="4618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400">
                <a:solidFill>
                  <a:srgbClr val="FFFFFF"/>
                </a:solidFill>
                <a:latin typeface="+mn-lt"/>
                <a:ea typeface="+mn-ea"/>
                <a:cs typeface="Arial" pitchFamily="34" charset="0"/>
              </a:defRPr>
            </a:lvl1pPr>
          </a:lstStyle>
          <a:p>
            <a:pPr>
              <a:defRPr/>
            </a:pPr>
            <a:endParaRPr lang="en-US" altLang="zh-TW"/>
          </a:p>
        </p:txBody>
      </p:sp>
      <p:sp>
        <p:nvSpPr>
          <p:cNvPr id="4618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400">
                <a:solidFill>
                  <a:srgbClr val="FFFFFF"/>
                </a:solidFill>
                <a:latin typeface="+mn-lt"/>
                <a:ea typeface="+mn-ea"/>
                <a:cs typeface="Arial" pitchFamily="34" charset="0"/>
              </a:defRPr>
            </a:lvl1pPr>
          </a:lstStyle>
          <a:p>
            <a:pPr>
              <a:defRPr/>
            </a:pPr>
            <a:fld id="{22B11D1D-EBAA-42FC-B8E0-8C3E45A1574F}" type="slidenum">
              <a:rPr lang="en-US" altLang="zh-TW"/>
              <a:pPr>
                <a:defRPr/>
              </a:pPr>
              <a:t>‹#›</a:t>
            </a:fld>
            <a:endParaRPr lang="en-US" altLang="zh-TW" dirty="0"/>
          </a:p>
        </p:txBody>
      </p:sp>
    </p:spTree>
    <p:extLst>
      <p:ext uri="{BB962C8B-B14F-4D97-AF65-F5344CB8AC3E}">
        <p14:creationId xmlns:p14="http://schemas.microsoft.com/office/powerpoint/2010/main" val="884538296"/>
      </p:ext>
    </p:extLst>
  </p:cSld>
  <p:clrMap bg1="dk1" tx1="lt1" bg2="dk2" tx2="lt2" accent1="accent1" accent2="accent2" accent3="accent3" accent4="accent4" accent5="accent5" accent6="accent6" hlink="hlink" folHlink="folHlink"/>
  <p:sldLayoutIdLst>
    <p:sldLayoutId id="2147498385" r:id="rId1"/>
    <p:sldLayoutId id="2147498386" r:id="rId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1" tIns="45710" rIns="91421" bIns="4571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1" tIns="45710" rIns="91421" bIns="4571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1" tIns="45710" rIns="91421" bIns="45710" numCol="1" anchor="t" anchorCtr="0" compatLnSpc="1">
            <a:prstTxWarp prst="textNoShape">
              <a:avLst/>
            </a:prstTxWarp>
          </a:bodyPr>
          <a:lstStyle>
            <a:lvl1pPr>
              <a:defRPr sz="1400">
                <a:solidFill>
                  <a:schemeClr val="tx1"/>
                </a:solidFill>
                <a:latin typeface="Times New Roman" pitchFamily="18" charset="0"/>
                <a:ea typeface="新細明體" pitchFamily="18" charset="-120"/>
                <a:cs typeface="Arial" pitchFamily="34" charset="0"/>
              </a:defRPr>
            </a:lvl1pPr>
          </a:lstStyle>
          <a:p>
            <a:pPr>
              <a:defRPr/>
            </a:pPr>
            <a:endParaRPr lang="en-US" altLang="zh-TW">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1" tIns="45710" rIns="91421" bIns="45710" numCol="1" anchor="t" anchorCtr="0" compatLnSpc="1">
            <a:prstTxWarp prst="textNoShape">
              <a:avLst/>
            </a:prstTxWarp>
          </a:bodyPr>
          <a:lstStyle>
            <a:lvl1pPr algn="ctr">
              <a:defRPr sz="1400">
                <a:solidFill>
                  <a:schemeClr val="tx1"/>
                </a:solidFill>
                <a:latin typeface="Times New Roman" pitchFamily="18" charset="0"/>
                <a:ea typeface="新細明體" pitchFamily="18" charset="-120"/>
                <a:cs typeface="Arial" pitchFamily="34" charset="0"/>
              </a:defRPr>
            </a:lvl1pPr>
          </a:lstStyle>
          <a:p>
            <a:pPr>
              <a:defRPr/>
            </a:pPr>
            <a:endParaRPr lang="en-US" altLang="zh-TW">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1" tIns="45710" rIns="91421" bIns="45710" numCol="1" anchor="t" anchorCtr="0" compatLnSpc="1">
            <a:prstTxWarp prst="textNoShape">
              <a:avLst/>
            </a:prstTxWarp>
          </a:bodyPr>
          <a:lstStyle>
            <a:lvl1pPr algn="r">
              <a:defRPr sz="1400">
                <a:solidFill>
                  <a:schemeClr val="tx1"/>
                </a:solidFill>
                <a:latin typeface="Times New Roman" pitchFamily="18" charset="0"/>
                <a:ea typeface="新細明體" pitchFamily="18" charset="-120"/>
                <a:cs typeface="Arial" pitchFamily="34" charset="0"/>
              </a:defRPr>
            </a:lvl1pPr>
          </a:lstStyle>
          <a:p>
            <a:pPr>
              <a:defRPr/>
            </a:pPr>
            <a:fld id="{D2269948-17A6-4CA0-880E-5DDA5061A680}" type="slidenum">
              <a:rPr lang="en-US" altLang="zh-TW">
                <a:solidFill>
                  <a:srgbClr val="FFFFFF"/>
                </a:solidFill>
              </a:rPr>
              <a:pPr>
                <a:defRPr/>
              </a:pPr>
              <a:t>‹#›</a:t>
            </a:fld>
            <a:endParaRPr lang="en-US" altLang="zh-TW" dirty="0">
              <a:solidFill>
                <a:srgbClr val="FFFFFF"/>
              </a:solidFill>
            </a:endParaRPr>
          </a:p>
        </p:txBody>
      </p:sp>
    </p:spTree>
    <p:extLst>
      <p:ext uri="{BB962C8B-B14F-4D97-AF65-F5344CB8AC3E}">
        <p14:creationId xmlns:p14="http://schemas.microsoft.com/office/powerpoint/2010/main" val="2656568450"/>
      </p:ext>
    </p:extLst>
  </p:cSld>
  <p:clrMap bg1="dk1" tx1="lt1" bg2="dk2" tx2="lt2" accent1="accent1" accent2="accent2" accent3="accent3" accent4="accent4" accent5="accent5" accent6="accent6" hlink="hlink" folHlink="folHlink"/>
  <p:sldLayoutIdLst>
    <p:sldLayoutId id="2147498388" r:id="rId1"/>
  </p:sldLayoutIdLst>
  <p:txStyles>
    <p:titleStyle>
      <a:lvl1pPr algn="ctr" rtl="0" eaLnBrk="0" fontAlgn="base" hangingPunct="0">
        <a:spcBef>
          <a:spcPct val="0"/>
        </a:spcBef>
        <a:spcAft>
          <a:spcPct val="0"/>
        </a:spcAft>
        <a:defRPr kumimoji="1" sz="4400">
          <a:solidFill>
            <a:schemeClr val="tx2"/>
          </a:solidFill>
          <a:latin typeface="+mj-lt"/>
          <a:ea typeface="新細明體" pitchFamily="18" charset="-120"/>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6pPr>
      <a:lvl7pPr marL="914400"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7pPr>
      <a:lvl8pPr marL="1371600"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8pPr>
      <a:lvl9pPr marL="1828800"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1313" indent="-341313" algn="l" rtl="0" eaLnBrk="0" fontAlgn="base" hangingPunct="0">
        <a:spcBef>
          <a:spcPct val="20000"/>
        </a:spcBef>
        <a:spcAft>
          <a:spcPct val="0"/>
        </a:spcAft>
        <a:buChar char="•"/>
        <a:defRPr kumimoji="1" sz="3200">
          <a:solidFill>
            <a:schemeClr val="tx1"/>
          </a:solidFill>
          <a:latin typeface="+mn-lt"/>
          <a:ea typeface="新細明體" pitchFamily="18" charset="-120"/>
          <a:cs typeface="+mn-cs"/>
        </a:defRPr>
      </a:lvl1pPr>
      <a:lvl2pPr marL="741363" indent="-284163" algn="l" rtl="0" eaLnBrk="0" fontAlgn="base" hangingPunct="0">
        <a:spcBef>
          <a:spcPct val="20000"/>
        </a:spcBef>
        <a:spcAft>
          <a:spcPct val="0"/>
        </a:spcAft>
        <a:buChar char="–"/>
        <a:defRPr kumimoji="1" sz="2800">
          <a:solidFill>
            <a:schemeClr val="tx1"/>
          </a:solidFill>
          <a:latin typeface="+mn-lt"/>
          <a:ea typeface="新細明體" pitchFamily="18" charset="-120"/>
        </a:defRPr>
      </a:lvl2pPr>
      <a:lvl3pPr marL="1141413" indent="-227013" algn="l" rtl="0" eaLnBrk="0" fontAlgn="base" hangingPunct="0">
        <a:spcBef>
          <a:spcPct val="20000"/>
        </a:spcBef>
        <a:spcAft>
          <a:spcPct val="0"/>
        </a:spcAft>
        <a:buChar char="•"/>
        <a:defRPr kumimoji="1" sz="2400">
          <a:solidFill>
            <a:schemeClr val="tx1"/>
          </a:solidFill>
          <a:latin typeface="+mn-lt"/>
          <a:ea typeface="新細明體" pitchFamily="18" charset="-120"/>
        </a:defRPr>
      </a:lvl3pPr>
      <a:lvl4pPr marL="1598613" indent="-227013" algn="l" rtl="0" eaLnBrk="0" fontAlgn="base" hangingPunct="0">
        <a:spcBef>
          <a:spcPct val="20000"/>
        </a:spcBef>
        <a:spcAft>
          <a:spcPct val="0"/>
        </a:spcAft>
        <a:buChar char="–"/>
        <a:defRPr kumimoji="1" sz="2000">
          <a:solidFill>
            <a:schemeClr val="tx1"/>
          </a:solidFill>
          <a:latin typeface="+mn-lt"/>
          <a:ea typeface="新細明體" pitchFamily="18" charset="-120"/>
        </a:defRPr>
      </a:lvl4pPr>
      <a:lvl5pPr marL="2055813" indent="-227013" algn="l" rtl="0" eaLnBrk="0" fontAlgn="base" hangingPunct="0">
        <a:spcBef>
          <a:spcPct val="20000"/>
        </a:spcBef>
        <a:spcAft>
          <a:spcPct val="0"/>
        </a:spcAft>
        <a:buChar char="»"/>
        <a:defRPr kumimoji="1" sz="2000">
          <a:solidFill>
            <a:schemeClr val="tx1"/>
          </a:solidFill>
          <a:latin typeface="+mn-lt"/>
          <a:ea typeface="新細明體" pitchFamily="18" charset="-120"/>
        </a:defRPr>
      </a:lvl5pPr>
      <a:lvl6pPr marL="2513013" indent="-227013" algn="l" rtl="0" eaLnBrk="0" fontAlgn="base" hangingPunct="0">
        <a:spcBef>
          <a:spcPct val="20000"/>
        </a:spcBef>
        <a:spcAft>
          <a:spcPct val="0"/>
        </a:spcAft>
        <a:buChar char="»"/>
        <a:defRPr kumimoji="1" sz="2000">
          <a:solidFill>
            <a:schemeClr val="tx1"/>
          </a:solidFill>
          <a:latin typeface="+mn-lt"/>
          <a:ea typeface="+mn-ea"/>
        </a:defRPr>
      </a:lvl6pPr>
      <a:lvl7pPr marL="2970213" indent="-227013" algn="l" rtl="0" eaLnBrk="0" fontAlgn="base" hangingPunct="0">
        <a:spcBef>
          <a:spcPct val="20000"/>
        </a:spcBef>
        <a:spcAft>
          <a:spcPct val="0"/>
        </a:spcAft>
        <a:buChar char="»"/>
        <a:defRPr kumimoji="1" sz="2000">
          <a:solidFill>
            <a:schemeClr val="tx1"/>
          </a:solidFill>
          <a:latin typeface="+mn-lt"/>
          <a:ea typeface="+mn-ea"/>
        </a:defRPr>
      </a:lvl7pPr>
      <a:lvl8pPr marL="3427413" indent="-227013" algn="l" rtl="0" eaLnBrk="0" fontAlgn="base" hangingPunct="0">
        <a:spcBef>
          <a:spcPct val="20000"/>
        </a:spcBef>
        <a:spcAft>
          <a:spcPct val="0"/>
        </a:spcAft>
        <a:buChar char="»"/>
        <a:defRPr kumimoji="1" sz="2000">
          <a:solidFill>
            <a:schemeClr val="tx1"/>
          </a:solidFill>
          <a:latin typeface="+mn-lt"/>
          <a:ea typeface="+mn-ea"/>
        </a:defRPr>
      </a:lvl8pPr>
      <a:lvl9pPr marL="3884613" indent="-227013"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2882"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200">
                <a:solidFill>
                  <a:schemeClr val="tx1"/>
                </a:solidFill>
                <a:latin typeface="Arial" pitchFamily="34" charset="0"/>
                <a:ea typeface="新細明體" pitchFamily="18" charset="-120"/>
                <a:cs typeface="Arial" pitchFamily="34" charset="0"/>
              </a:defRPr>
            </a:lvl1pPr>
          </a:lstStyle>
          <a:p>
            <a:pPr>
              <a:defRPr/>
            </a:pPr>
            <a:fld id="{C15EEF83-16CF-4DD5-86E2-08ECD7582C1E}" type="datetimeFigureOut">
              <a:rPr lang="zh-TW" altLang="en-US">
                <a:solidFill>
                  <a:srgbClr val="FFFFFF"/>
                </a:solidFill>
              </a:rPr>
              <a:pPr>
                <a:defRPr/>
              </a:pPr>
              <a:t>2013/12/28</a:t>
            </a:fld>
            <a:endParaRPr lang="en-US" altLang="zh-TW">
              <a:solidFill>
                <a:srgbClr val="FFFFFF"/>
              </a:solidFill>
            </a:endParaRPr>
          </a:p>
        </p:txBody>
      </p:sp>
      <p:sp>
        <p:nvSpPr>
          <p:cNvPr id="762883"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200">
                <a:solidFill>
                  <a:schemeClr val="tx1"/>
                </a:solidFill>
                <a:latin typeface="Arial" pitchFamily="34" charset="0"/>
                <a:ea typeface="新細明體" pitchFamily="18" charset="-120"/>
                <a:cs typeface="Arial" pitchFamily="34" charset="0"/>
              </a:defRPr>
            </a:lvl1pPr>
          </a:lstStyle>
          <a:p>
            <a:pPr>
              <a:defRPr/>
            </a:pPr>
            <a:fld id="{1EAAF2E8-C0AC-4A19-AF3D-F3A73ED85ADF}" type="slidenum">
              <a:rPr lang="en-US" altLang="zh-TW">
                <a:solidFill>
                  <a:srgbClr val="FFFFFF"/>
                </a:solidFill>
              </a:rPr>
              <a:pPr>
                <a:defRPr/>
              </a:pPr>
              <a:t>‹#›</a:t>
            </a:fld>
            <a:endParaRPr lang="en-US" altLang="zh-TW">
              <a:solidFill>
                <a:srgbClr val="FFFFFF"/>
              </a:solidFill>
            </a:endParaRPr>
          </a:p>
        </p:txBody>
      </p:sp>
      <p:grpSp>
        <p:nvGrpSpPr>
          <p:cNvPr id="15364" name="Group 4"/>
          <p:cNvGrpSpPr>
            <a:grpSpLocks/>
          </p:cNvGrpSpPr>
          <p:nvPr/>
        </p:nvGrpSpPr>
        <p:grpSpPr bwMode="auto">
          <a:xfrm>
            <a:off x="0" y="0"/>
            <a:ext cx="9140825" cy="6850063"/>
            <a:chOff x="0" y="0"/>
            <a:chExt cx="5758" cy="4315"/>
          </a:xfrm>
        </p:grpSpPr>
        <p:grpSp>
          <p:nvGrpSpPr>
            <p:cNvPr id="15368" name="Group 5"/>
            <p:cNvGrpSpPr>
              <a:grpSpLocks/>
            </p:cNvGrpSpPr>
            <p:nvPr userDrawn="1"/>
          </p:nvGrpSpPr>
          <p:grpSpPr bwMode="auto">
            <a:xfrm>
              <a:off x="1728" y="2230"/>
              <a:ext cx="4027" cy="2085"/>
              <a:chOff x="1728" y="2230"/>
              <a:chExt cx="4027" cy="2085"/>
            </a:xfrm>
          </p:grpSpPr>
          <p:sp>
            <p:nvSpPr>
              <p:cNvPr id="762886"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lnSpc>
                    <a:spcPct val="105000"/>
                  </a:lnSpc>
                  <a:defRPr/>
                </a:pPr>
                <a:endParaRPr lang="en-US">
                  <a:ea typeface="新細明體"/>
                </a:endParaRPr>
              </a:p>
            </p:txBody>
          </p:sp>
          <p:sp>
            <p:nvSpPr>
              <p:cNvPr id="762887"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lnSpc>
                    <a:spcPct val="105000"/>
                  </a:lnSpc>
                  <a:defRPr/>
                </a:pPr>
                <a:endParaRPr lang="en-US">
                  <a:ea typeface="新細明體"/>
                </a:endParaRPr>
              </a:p>
            </p:txBody>
          </p:sp>
          <p:sp>
            <p:nvSpPr>
              <p:cNvPr id="762888"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lnSpc>
                    <a:spcPct val="105000"/>
                  </a:lnSpc>
                  <a:defRPr/>
                </a:pPr>
                <a:endParaRPr lang="en-US">
                  <a:ea typeface="新細明體"/>
                </a:endParaRPr>
              </a:p>
            </p:txBody>
          </p:sp>
          <p:sp>
            <p:nvSpPr>
              <p:cNvPr id="15374"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ea typeface="新細明體"/>
                  <a:cs typeface="Arial" pitchFamily="34" charset="0"/>
                </a:endParaRPr>
              </a:p>
            </p:txBody>
          </p:sp>
          <p:sp>
            <p:nvSpPr>
              <p:cNvPr id="762890"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lnSpc>
                    <a:spcPct val="105000"/>
                  </a:lnSpc>
                  <a:defRPr/>
                </a:pPr>
                <a:endParaRPr lang="en-US">
                  <a:ea typeface="新細明體"/>
                </a:endParaRPr>
              </a:p>
            </p:txBody>
          </p:sp>
        </p:grpSp>
        <p:sp>
          <p:nvSpPr>
            <p:cNvPr id="762891"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lnSpc>
                  <a:spcPct val="105000"/>
                </a:lnSpc>
                <a:defRPr/>
              </a:pPr>
              <a:endParaRPr lang="en-US">
                <a:ea typeface="新細明體"/>
              </a:endParaRPr>
            </a:p>
          </p:txBody>
        </p:sp>
        <p:sp>
          <p:nvSpPr>
            <p:cNvPr id="15370" name="Freeform 12"/>
            <p:cNvSpPr>
              <a:spLocks/>
            </p:cNvSpPr>
            <p:nvPr/>
          </p:nvSpPr>
          <p:spPr bwMode="hidden">
            <a:xfrm>
              <a:off x="0" y="0"/>
              <a:ext cx="5758" cy="1776"/>
            </a:xfrm>
            <a:custGeom>
              <a:avLst/>
              <a:gdLst>
                <a:gd name="T0" fmla="*/ 0 w 5740"/>
                <a:gd name="T1" fmla="*/ 0 h 1906"/>
                <a:gd name="T2" fmla="*/ 0 w 5740"/>
                <a:gd name="T3" fmla="*/ 661 h 1906"/>
                <a:gd name="T4" fmla="*/ 6016 w 5740"/>
                <a:gd name="T5" fmla="*/ 661 h 1906"/>
                <a:gd name="T6" fmla="*/ 601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新細明體"/>
                <a:cs typeface="Arial" pitchFamily="34" charset="0"/>
              </a:endParaRPr>
            </a:p>
          </p:txBody>
        </p:sp>
      </p:grpSp>
      <p:sp>
        <p:nvSpPr>
          <p:cNvPr id="762893"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762894"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200">
                <a:solidFill>
                  <a:schemeClr val="tx1"/>
                </a:solidFill>
                <a:latin typeface="Arial" pitchFamily="34" charset="0"/>
                <a:ea typeface="新細明體" pitchFamily="18" charset="-120"/>
                <a:cs typeface="Arial" pitchFamily="34" charset="0"/>
              </a:defRPr>
            </a:lvl1pPr>
          </a:lstStyle>
          <a:p>
            <a:pPr>
              <a:defRPr/>
            </a:pPr>
            <a:endParaRPr lang="en-US" altLang="zh-TW">
              <a:solidFill>
                <a:srgbClr val="FFFFFF"/>
              </a:solidFill>
            </a:endParaRPr>
          </a:p>
        </p:txBody>
      </p:sp>
      <p:sp>
        <p:nvSpPr>
          <p:cNvPr id="762895"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Tree>
    <p:extLst>
      <p:ext uri="{BB962C8B-B14F-4D97-AF65-F5344CB8AC3E}">
        <p14:creationId xmlns:p14="http://schemas.microsoft.com/office/powerpoint/2010/main" val="2654673233"/>
      </p:ext>
    </p:extLst>
  </p:cSld>
  <p:clrMap bg1="dk2" tx1="lt1" bg2="dk1" tx2="lt2" accent1="accent1" accent2="accent2" accent3="accent3" accent4="accent4" accent5="accent5" accent6="accent6" hlink="hlink" folHlink="folHlink"/>
  <p:sldLayoutIdLst>
    <p:sldLayoutId id="2147498100" r:id="rId1"/>
    <p:sldLayoutId id="2147498101" r:id="rId2"/>
    <p:sldLayoutId id="2147498102" r:id="rId3"/>
    <p:sldLayoutId id="2147498103" r:id="rId4"/>
    <p:sldLayoutId id="2147498104" r:id="rId5"/>
    <p:sldLayoutId id="2147498105" r:id="rId6"/>
    <p:sldLayoutId id="2147498106" r:id="rId7"/>
    <p:sldLayoutId id="2147498107" r:id="rId8"/>
    <p:sldLayoutId id="2147498108" r:id="rId9"/>
    <p:sldLayoutId id="2147498109" r:id="rId10"/>
    <p:sldLayoutId id="2147498110" r:id="rId11"/>
  </p:sldLayoutIdLst>
  <p:timing>
    <p:tnLst>
      <p:par>
        <p:cTn id="1" dur="indefinite" restart="never" nodeType="tmRoot"/>
      </p:par>
    </p:tnLst>
  </p:timing>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mj-lt"/>
          <a:ea typeface="新細明體" pitchFamily="18" charset="-120"/>
          <a:cs typeface="+mj-cs"/>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新細明體" pitchFamily="18" charset="-12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新細明體" pitchFamily="18" charset="-12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新細明體" pitchFamily="18" charset="-12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新細明體" pitchFamily="18" charset="-120"/>
        </a:defRPr>
      </a:lvl5pPr>
      <a:lvl6pPr marL="4572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新細明體" pitchFamily="18" charset="-120"/>
        </a:defRPr>
      </a:lvl6pPr>
      <a:lvl7pPr marL="9144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新細明體" pitchFamily="18" charset="-120"/>
        </a:defRPr>
      </a:lvl7pPr>
      <a:lvl8pPr marL="13716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新細明體" pitchFamily="18" charset="-120"/>
        </a:defRPr>
      </a:lvl8pPr>
      <a:lvl9pPr marL="1828800" algn="ctr" rtl="0" fontAlgn="base">
        <a:spcBef>
          <a:spcPct val="0"/>
        </a:spcBef>
        <a:spcAft>
          <a:spcPct val="0"/>
        </a:spcAft>
        <a:defRPr kumimoji="1" sz="4400" b="1">
          <a:solidFill>
            <a:schemeClr val="tx2"/>
          </a:solidFill>
          <a:effectLst>
            <a:outerShdw blurRad="38100" dist="38100" dir="2700000" algn="tl">
              <a:srgbClr val="000000"/>
            </a:outerShdw>
          </a:effectLst>
          <a:latin typeface="Garamond" pitchFamily="18" charset="0"/>
          <a:ea typeface="新細明體" pitchFamily="18" charset="-12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kumimoji="1" sz="3200">
          <a:solidFill>
            <a:schemeClr val="tx1"/>
          </a:solidFill>
          <a:effectLst>
            <a:outerShdw blurRad="38100" dist="38100" dir="2700000" algn="tl">
              <a:srgbClr val="000000"/>
            </a:outerShdw>
          </a:effectLst>
          <a:latin typeface="+mn-lt"/>
          <a:ea typeface="新細明體" pitchFamily="18" charset="-120"/>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kumimoji="1" sz="2800">
          <a:solidFill>
            <a:schemeClr val="tx1"/>
          </a:solidFill>
          <a:effectLst>
            <a:outerShdw blurRad="38100" dist="38100" dir="2700000" algn="tl">
              <a:srgbClr val="000000"/>
            </a:outerShdw>
          </a:effectLst>
          <a:latin typeface="+mn-lt"/>
          <a:ea typeface="新細明體" pitchFamily="18" charset="-120"/>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kumimoji="1" sz="2400">
          <a:solidFill>
            <a:schemeClr val="tx1"/>
          </a:solidFill>
          <a:effectLst>
            <a:outerShdw blurRad="38100" dist="38100" dir="2700000" algn="tl">
              <a:srgbClr val="000000"/>
            </a:outerShdw>
          </a:effectLst>
          <a:latin typeface="+mn-lt"/>
          <a:ea typeface="新細明體" pitchFamily="18" charset="-120"/>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新細明體" pitchFamily="18" charset="-120"/>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新細明體" pitchFamily="18" charset="-120"/>
        </a:defRPr>
      </a:lvl5pPr>
      <a:lvl6pPr marL="25146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pitchFamily="2" charset="2"/>
        <a:buChar char="n"/>
        <a:defRPr kumimoji="1"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C643EF7-184F-4E2D-99F8-2AA380C85847}" type="datetimeFigureOut">
              <a:rPr kumimoji="0" lang="zh-TW" altLang="en-US" smtClean="0">
                <a:solidFill>
                  <a:prstClr val="black">
                    <a:tint val="75000"/>
                  </a:prstClr>
                </a:solidFill>
                <a:latin typeface="Calibri"/>
                <a:ea typeface="新細明體"/>
              </a:rPr>
              <a:pPr fontAlgn="auto">
                <a:spcBef>
                  <a:spcPts val="0"/>
                </a:spcBef>
                <a:spcAft>
                  <a:spcPts val="0"/>
                </a:spcAft>
              </a:pPr>
              <a:t>2013/12/28</a:t>
            </a:fld>
            <a:endParaRPr kumimoji="0" lang="zh-TW" altLang="en-US">
              <a:solidFill>
                <a:prstClr val="black">
                  <a:tint val="75000"/>
                </a:prstClr>
              </a:solidFill>
              <a:latin typeface="Calibri"/>
              <a:ea typeface="新細明體"/>
            </a:endParaRPr>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zh-TW" altLang="en-US">
              <a:solidFill>
                <a:prstClr val="black">
                  <a:tint val="75000"/>
                </a:prstClr>
              </a:solidFill>
              <a:latin typeface="Calibri"/>
              <a:ea typeface="新細明體"/>
            </a:endParaRPr>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7C1A3C0-B0BD-4980-8E88-1845463BE255}" type="slidenum">
              <a:rPr kumimoji="0" lang="zh-TW" altLang="en-US" smtClean="0">
                <a:solidFill>
                  <a:prstClr val="black">
                    <a:tint val="75000"/>
                  </a:prstClr>
                </a:solidFill>
                <a:latin typeface="Calibri"/>
                <a:ea typeface="新細明體"/>
              </a:rPr>
              <a:pPr fontAlgn="auto">
                <a:spcBef>
                  <a:spcPts val="0"/>
                </a:spcBef>
                <a:spcAft>
                  <a:spcPts val="0"/>
                </a:spcAft>
              </a:pPr>
              <a:t>‹#›</a:t>
            </a:fld>
            <a:endParaRPr kumimoji="0" lang="zh-TW" altLang="en-US">
              <a:solidFill>
                <a:prstClr val="black">
                  <a:tint val="75000"/>
                </a:prstClr>
              </a:solidFill>
              <a:latin typeface="Calibri"/>
              <a:ea typeface="新細明體"/>
            </a:endParaRPr>
          </a:p>
        </p:txBody>
      </p:sp>
    </p:spTree>
    <p:extLst>
      <p:ext uri="{BB962C8B-B14F-4D97-AF65-F5344CB8AC3E}">
        <p14:creationId xmlns:p14="http://schemas.microsoft.com/office/powerpoint/2010/main" val="1650203945"/>
      </p:ext>
    </p:extLst>
  </p:cSld>
  <p:clrMap bg1="lt1" tx1="dk1" bg2="lt2" tx2="dk2" accent1="accent1" accent2="accent2" accent3="accent3" accent4="accent4" accent5="accent5" accent6="accent6" hlink="hlink" folHlink="folHlink"/>
  <p:sldLayoutIdLst>
    <p:sldLayoutId id="2147498256" r:id="rId1"/>
    <p:sldLayoutId id="2147498257" r:id="rId2"/>
    <p:sldLayoutId id="2147498258" r:id="rId3"/>
    <p:sldLayoutId id="2147498259" r:id="rId4"/>
    <p:sldLayoutId id="2147498260" r:id="rId5"/>
    <p:sldLayoutId id="2147498261" r:id="rId6"/>
    <p:sldLayoutId id="2147498262" r:id="rId7"/>
    <p:sldLayoutId id="2147498263" r:id="rId8"/>
    <p:sldLayoutId id="2147498264" r:id="rId9"/>
    <p:sldLayoutId id="2147498265" r:id="rId10"/>
    <p:sldLayoutId id="214749826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2426" y="228600"/>
            <a:ext cx="768096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52426" y="1463040"/>
            <a:ext cx="76809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2426" y="6543676"/>
            <a:ext cx="1466850" cy="247650"/>
          </a:xfrm>
          <a:prstGeom prst="rect">
            <a:avLst/>
          </a:prstGeom>
        </p:spPr>
        <p:txBody>
          <a:bodyPr vert="horz" lIns="91440" tIns="45720" rIns="91440" bIns="45720" rtlCol="0" anchor="ctr">
            <a:normAutofit/>
          </a:bodyPr>
          <a:lstStyle>
            <a:lvl1pPr algn="l">
              <a:defRPr sz="1000" b="1">
                <a:solidFill>
                  <a:schemeClr val="tx1">
                    <a:alpha val="65000"/>
                  </a:schemeClr>
                </a:solidFill>
              </a:defRPr>
            </a:lvl1pPr>
          </a:lstStyle>
          <a:p>
            <a:pPr>
              <a:defRPr/>
            </a:pPr>
            <a:endParaRPr lang="en-US" altLang="zh-TW">
              <a:solidFill>
                <a:srgbClr val="000000"/>
              </a:solidFill>
              <a:latin typeface="Times New Roman"/>
              <a:ea typeface="新細明體"/>
            </a:endParaRPr>
          </a:p>
        </p:txBody>
      </p:sp>
      <p:sp>
        <p:nvSpPr>
          <p:cNvPr id="5" name="Footer Placeholder 4"/>
          <p:cNvSpPr>
            <a:spLocks noGrp="1"/>
          </p:cNvSpPr>
          <p:nvPr>
            <p:ph type="ftr" sz="quarter" idx="3"/>
          </p:nvPr>
        </p:nvSpPr>
        <p:spPr>
          <a:xfrm>
            <a:off x="1809749" y="6543676"/>
            <a:ext cx="4086225" cy="247650"/>
          </a:xfrm>
          <a:prstGeom prst="rect">
            <a:avLst/>
          </a:prstGeom>
        </p:spPr>
        <p:txBody>
          <a:bodyPr vert="horz" lIns="91440" tIns="45720" rIns="91440" bIns="45720" rtlCol="0" anchor="ctr">
            <a:normAutofit/>
          </a:bodyPr>
          <a:lstStyle>
            <a:lvl1pPr algn="l">
              <a:defRPr sz="1000" b="1" i="1">
                <a:solidFill>
                  <a:schemeClr val="tx1">
                    <a:alpha val="65000"/>
                  </a:schemeClr>
                </a:solidFill>
              </a:defRPr>
            </a:lvl1pPr>
          </a:lstStyle>
          <a:p>
            <a:pPr>
              <a:defRPr/>
            </a:pPr>
            <a:endParaRPr lang="en-US" altLang="zh-TW">
              <a:solidFill>
                <a:srgbClr val="000000"/>
              </a:solidFill>
              <a:latin typeface="Times New Roman"/>
              <a:ea typeface="新細明體"/>
            </a:endParaRPr>
          </a:p>
        </p:txBody>
      </p:sp>
      <p:sp>
        <p:nvSpPr>
          <p:cNvPr id="6" name="Slide Number Placeholder 5"/>
          <p:cNvSpPr>
            <a:spLocks noGrp="1"/>
          </p:cNvSpPr>
          <p:nvPr>
            <p:ph type="sldNum" sz="quarter" idx="4"/>
          </p:nvPr>
        </p:nvSpPr>
        <p:spPr>
          <a:xfrm>
            <a:off x="7886700" y="6543676"/>
            <a:ext cx="876300" cy="247650"/>
          </a:xfrm>
          <a:prstGeom prst="rect">
            <a:avLst/>
          </a:prstGeom>
        </p:spPr>
        <p:txBody>
          <a:bodyPr vert="horz" lIns="91440" tIns="45720" rIns="91440" bIns="45720" rtlCol="0" anchor="ctr">
            <a:normAutofit/>
          </a:bodyPr>
          <a:lstStyle>
            <a:lvl1pPr algn="r">
              <a:defRPr sz="1000" b="1">
                <a:solidFill>
                  <a:schemeClr val="tx1">
                    <a:alpha val="65000"/>
                  </a:schemeClr>
                </a:solidFill>
              </a:defRPr>
            </a:lvl1pPr>
          </a:lstStyle>
          <a:p>
            <a:pPr>
              <a:defRPr/>
            </a:pPr>
            <a:fld id="{6F056535-EA54-444E-B611-E2B1B1EEB6C5}" type="slidenum">
              <a:rPr lang="en-US" altLang="zh-TW" smtClean="0">
                <a:solidFill>
                  <a:srgbClr val="000000"/>
                </a:solidFill>
                <a:latin typeface="Times New Roman"/>
                <a:ea typeface="新細明體"/>
              </a:rPr>
              <a:pPr>
                <a:defRPr/>
              </a:pPr>
              <a:t>‹#›</a:t>
            </a:fld>
            <a:endParaRPr lang="en-US" altLang="zh-TW">
              <a:solidFill>
                <a:srgbClr val="000000"/>
              </a:solidFill>
              <a:latin typeface="Times New Roman"/>
              <a:ea typeface="新細明體"/>
            </a:endParaRPr>
          </a:p>
        </p:txBody>
      </p:sp>
    </p:spTree>
    <p:extLst>
      <p:ext uri="{BB962C8B-B14F-4D97-AF65-F5344CB8AC3E}">
        <p14:creationId xmlns:p14="http://schemas.microsoft.com/office/powerpoint/2010/main" val="2525543839"/>
      </p:ext>
    </p:extLst>
  </p:cSld>
  <p:clrMap bg1="dk1" tx1="lt1" bg2="dk2" tx2="lt2" accent1="accent1" accent2="accent2" accent3="accent3" accent4="accent4" accent5="accent5" accent6="accent6" hlink="hlink" folHlink="folHlink"/>
  <p:sldLayoutIdLst>
    <p:sldLayoutId id="2147498268" r:id="rId1"/>
    <p:sldLayoutId id="2147498269" r:id="rId2"/>
    <p:sldLayoutId id="2147498270" r:id="rId3"/>
    <p:sldLayoutId id="2147498271" r:id="rId4"/>
    <p:sldLayoutId id="2147498272" r:id="rId5"/>
    <p:sldLayoutId id="2147498273" r:id="rId6"/>
    <p:sldLayoutId id="2147498274" r:id="rId7"/>
    <p:sldLayoutId id="2147498275" r:id="rId8"/>
    <p:sldLayoutId id="2147498276" r:id="rId9"/>
    <p:sldLayoutId id="2147498277" r:id="rId10"/>
    <p:sldLayoutId id="2147498278" r:id="rId11"/>
  </p:sldLayoutIdLst>
  <p:txStyles>
    <p:title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p:titleStyle>
    <p:body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C9C9202D-1E35-4E86-9798-A609145ED9C7}" type="datetimeFigureOut">
              <a:rPr kumimoji="0" lang="en-US" smtClean="0">
                <a:solidFill>
                  <a:prstClr val="black">
                    <a:tint val="75000"/>
                  </a:prstClr>
                </a:solidFill>
                <a:latin typeface="Calibri"/>
                <a:ea typeface="+mn-ea"/>
              </a:rPr>
              <a:pPr fontAlgn="auto">
                <a:spcBef>
                  <a:spcPts val="0"/>
                </a:spcBef>
                <a:spcAft>
                  <a:spcPts val="0"/>
                </a:spcAft>
              </a:pPr>
              <a:t>12/28/2013</a:t>
            </a:fld>
            <a:endParaRPr kumimoji="0"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16E1906F-14C1-42DA-BBA9-C2962FF134E3}" type="slidenum">
              <a:rPr kumimoji="0" lang="en-US" smtClean="0">
                <a:solidFill>
                  <a:prstClr val="black">
                    <a:tint val="75000"/>
                  </a:prstClr>
                </a:solidFill>
                <a:latin typeface="Calibri"/>
                <a:ea typeface="+mn-ea"/>
              </a:rPr>
              <a:pPr fontAlgn="auto">
                <a:spcBef>
                  <a:spcPts val="0"/>
                </a:spcBef>
                <a:spcAft>
                  <a:spcPts val="0"/>
                </a:spcAft>
              </a:pPr>
              <a:t>‹#›</a:t>
            </a:fld>
            <a:endParaRPr kumimoji="0" lang="en-US">
              <a:solidFill>
                <a:prstClr val="black">
                  <a:tint val="75000"/>
                </a:prstClr>
              </a:solidFill>
              <a:latin typeface="Calibri"/>
              <a:ea typeface="+mn-ea"/>
            </a:endParaRPr>
          </a:p>
        </p:txBody>
      </p:sp>
    </p:spTree>
  </p:cSld>
  <p:clrMap bg1="lt1" tx1="dk1" bg2="lt2" tx2="dk2" accent1="accent1" accent2="accent2" accent3="accent3" accent4="accent4" accent5="accent5" accent6="accent6" hlink="hlink" folHlink="folHlink"/>
  <p:sldLayoutIdLst>
    <p:sldLayoutId id="2147498296" r:id="rId1"/>
    <p:sldLayoutId id="2147498389"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0058E187-6D0A-4C24-A5FB-D71DBCE85C9D}" type="datetimeFigureOut">
              <a:rPr kumimoji="0" lang="en-US" smtClean="0">
                <a:solidFill>
                  <a:prstClr val="black">
                    <a:tint val="75000"/>
                  </a:prstClr>
                </a:solidFill>
                <a:latin typeface="Calibri"/>
                <a:ea typeface="+mn-ea"/>
              </a:rPr>
              <a:pPr fontAlgn="auto">
                <a:spcBef>
                  <a:spcPts val="0"/>
                </a:spcBef>
                <a:spcAft>
                  <a:spcPts val="0"/>
                </a:spcAft>
              </a:pPr>
              <a:t>12/28/2013</a:t>
            </a:fld>
            <a:endParaRPr kumimoji="0"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4CDC2F2-C8D1-44EA-96D9-6FDA888AE3CA}" type="slidenum">
              <a:rPr kumimoji="0" lang="en-US" smtClean="0">
                <a:solidFill>
                  <a:prstClr val="black">
                    <a:tint val="75000"/>
                  </a:prstClr>
                </a:solidFill>
                <a:latin typeface="Calibri"/>
                <a:ea typeface="+mn-ea"/>
              </a:rPr>
              <a:pPr fontAlgn="auto">
                <a:spcBef>
                  <a:spcPts val="0"/>
                </a:spcBef>
                <a:spcAft>
                  <a:spcPts val="0"/>
                </a:spcAft>
              </a:pPr>
              <a:t>‹#›</a:t>
            </a:fld>
            <a:endParaRPr kumimoji="0" lang="en-US">
              <a:solidFill>
                <a:prstClr val="black">
                  <a:tint val="75000"/>
                </a:prstClr>
              </a:solidFill>
              <a:latin typeface="Calibri"/>
              <a:ea typeface="+mn-ea"/>
            </a:endParaRPr>
          </a:p>
        </p:txBody>
      </p:sp>
    </p:spTree>
    <p:extLst>
      <p:ext uri="{BB962C8B-B14F-4D97-AF65-F5344CB8AC3E}">
        <p14:creationId xmlns:p14="http://schemas.microsoft.com/office/powerpoint/2010/main" val="260629788"/>
      </p:ext>
    </p:extLst>
  </p:cSld>
  <p:clrMap bg1="lt1" tx1="dk1" bg2="lt2" tx2="dk2" accent1="accent1" accent2="accent2" accent3="accent3" accent4="accent4" accent5="accent5" accent6="accent6" hlink="hlink" folHlink="folHlink"/>
  <p:sldLayoutIdLst>
    <p:sldLayoutId id="2147498308"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08A21820-7079-4BC4-98BB-CB96644F8466}" type="datetimeFigureOut">
              <a:rPr kumimoji="0" lang="en-US" smtClean="0">
                <a:solidFill>
                  <a:prstClr val="black">
                    <a:tint val="75000"/>
                  </a:prstClr>
                </a:solidFill>
                <a:latin typeface="Calibri"/>
                <a:ea typeface="+mn-ea"/>
              </a:rPr>
              <a:pPr fontAlgn="auto">
                <a:spcBef>
                  <a:spcPts val="0"/>
                </a:spcBef>
                <a:spcAft>
                  <a:spcPts val="0"/>
                </a:spcAft>
              </a:pPr>
              <a:t>12/28/2013</a:t>
            </a:fld>
            <a:endParaRPr kumimoji="0"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A2E1C6F-6DE1-485B-8FC9-B18085795668}" type="slidenum">
              <a:rPr kumimoji="0" lang="en-US" smtClean="0">
                <a:solidFill>
                  <a:prstClr val="black">
                    <a:tint val="75000"/>
                  </a:prstClr>
                </a:solidFill>
                <a:latin typeface="Calibri"/>
                <a:ea typeface="+mn-ea"/>
              </a:rPr>
              <a:pPr fontAlgn="auto">
                <a:spcBef>
                  <a:spcPts val="0"/>
                </a:spcBef>
                <a:spcAft>
                  <a:spcPts val="0"/>
                </a:spcAft>
              </a:pPr>
              <a:t>‹#›</a:t>
            </a:fld>
            <a:endParaRPr kumimoji="0" lang="en-US">
              <a:solidFill>
                <a:prstClr val="black">
                  <a:tint val="75000"/>
                </a:prstClr>
              </a:solidFill>
              <a:latin typeface="Calibri"/>
              <a:ea typeface="+mn-ea"/>
            </a:endParaRPr>
          </a:p>
        </p:txBody>
      </p:sp>
    </p:spTree>
  </p:cSld>
  <p:clrMap bg1="lt1" tx1="dk1" bg2="lt2" tx2="dk2" accent1="accent1" accent2="accent2" accent3="accent3" accent4="accent4" accent5="accent5" accent6="accent6" hlink="hlink" folHlink="folHlink"/>
  <p:sldLayoutIdLst>
    <p:sldLayoutId id="2147498334"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08A21820-7079-4BC4-98BB-CB96644F8466}" type="datetimeFigureOut">
              <a:rPr kumimoji="0" lang="en-US" smtClean="0">
                <a:solidFill>
                  <a:prstClr val="black">
                    <a:tint val="75000"/>
                  </a:prstClr>
                </a:solidFill>
                <a:latin typeface="Calibri"/>
                <a:ea typeface="+mn-ea"/>
              </a:rPr>
              <a:pPr fontAlgn="auto">
                <a:spcBef>
                  <a:spcPts val="0"/>
                </a:spcBef>
                <a:spcAft>
                  <a:spcPts val="0"/>
                </a:spcAft>
              </a:pPr>
              <a:t>12/28/2013</a:t>
            </a:fld>
            <a:endParaRPr kumimoji="0" lang="en-US">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kumimoji="0" lang="en-US">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A2E1C6F-6DE1-485B-8FC9-B18085795668}" type="slidenum">
              <a:rPr kumimoji="0" lang="en-US" smtClean="0">
                <a:solidFill>
                  <a:prstClr val="black">
                    <a:tint val="75000"/>
                  </a:prstClr>
                </a:solidFill>
                <a:latin typeface="Calibri"/>
                <a:ea typeface="+mn-ea"/>
              </a:rPr>
              <a:pPr fontAlgn="auto">
                <a:spcBef>
                  <a:spcPts val="0"/>
                </a:spcBef>
                <a:spcAft>
                  <a:spcPts val="0"/>
                </a:spcAft>
              </a:pPr>
              <a:t>‹#›</a:t>
            </a:fld>
            <a:endParaRPr kumimoji="0" lang="en-US">
              <a:solidFill>
                <a:prstClr val="black">
                  <a:tint val="75000"/>
                </a:prstClr>
              </a:solidFill>
              <a:latin typeface="Calibri"/>
              <a:ea typeface="+mn-ea"/>
            </a:endParaRPr>
          </a:p>
        </p:txBody>
      </p:sp>
    </p:spTree>
  </p:cSld>
  <p:clrMap bg1="lt1" tx1="dk1" bg2="lt2" tx2="dk2" accent1="accent1" accent2="accent2" accent3="accent3" accent4="accent4" accent5="accent5" accent6="accent6" hlink="hlink" folHlink="folHlink"/>
  <p:sldLayoutIdLst>
    <p:sldLayoutId id="214749833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4.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8" Type="http://schemas.openxmlformats.org/officeDocument/2006/relationships/hyperlink" Target="http://ip194097.ntcu.edu.tw/TG/Concordance/kwic.asp?hp=poj&amp;su=au3-mia5" TargetMode="External"/><Relationship Id="rId3" Type="http://schemas.openxmlformats.org/officeDocument/2006/relationships/hyperlink" Target="http://ip194097.ntcu.edu.tw/TG/Concordance/kwic.asp?hp=poj&amp;su=goa2%20iu5-goan5%20si7%20goa2" TargetMode="External"/><Relationship Id="rId7" Type="http://schemas.openxmlformats.org/officeDocument/2006/relationships/hyperlink" Target="http://ip194097.ntcu.edu.tw/TG/Concordance/kwic.asp?hp=poj&amp;su=seng3-te7" TargetMode="External"/><Relationship Id="rId2" Type="http://schemas.openxmlformats.org/officeDocument/2006/relationships/image" Target="../media/image15.png"/><Relationship Id="rId1" Type="http://schemas.openxmlformats.org/officeDocument/2006/relationships/slideLayout" Target="../slideLayouts/slideLayout66.xml"/><Relationship Id="rId6" Type="http://schemas.openxmlformats.org/officeDocument/2006/relationships/hyperlink" Target="http://ip194097.ntcu.edu.tw/TG/Concordance/kwic.asp?hp=poj&amp;su=Siong7-te3" TargetMode="External"/><Relationship Id="rId11" Type="http://schemas.openxmlformats.org/officeDocument/2006/relationships/hyperlink" Target="http://ip194097.ntcu.edu.tw/TG/Concordance/kwic.asp?hp=poj&amp;su=ho5-teng2" TargetMode="External"/><Relationship Id="rId5" Type="http://schemas.openxmlformats.org/officeDocument/2006/relationships/hyperlink" Target="http://ip194097.ntcu.edu.tw/TG/Concordance/kwic.asp?hp=poj&amp;su=chhut-siaN" TargetMode="External"/><Relationship Id="rId10" Type="http://schemas.openxmlformats.org/officeDocument/2006/relationships/hyperlink" Target="http://ip194097.ntcu.edu.tw/TG/Concordance/kwic.asp?hp=poj&amp;su=ui2-tai7" TargetMode="External"/><Relationship Id="rId4" Type="http://schemas.openxmlformats.org/officeDocument/2006/relationships/hyperlink" Target="http://ip194097.ntcu.edu.tw/TG/Concordance/kwic.asp?hp=poj&amp;su=ai3-sim" TargetMode="External"/><Relationship Id="rId9" Type="http://schemas.openxmlformats.org/officeDocument/2006/relationships/hyperlink" Target="http://ip194097.ntcu.edu.tw/TG/Concordance/kwic.asp?hp=poj&amp;su=li2"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4.wmf"/></Relationships>
</file>

<file path=ppt/slides/_rels/slide20.xml.rels><?xml version="1.0" encoding="UTF-8" standalone="yes"?>
<Relationships xmlns="http://schemas.openxmlformats.org/package/2006/relationships"><Relationship Id="rId8" Type="http://schemas.openxmlformats.org/officeDocument/2006/relationships/hyperlink" Target="http://ip194097.ntcu.edu.tw/TG/Concordance/kwic.asp?hp=poj&amp;su=au3-mia5" TargetMode="External"/><Relationship Id="rId3" Type="http://schemas.openxmlformats.org/officeDocument/2006/relationships/hyperlink" Target="http://ip194097.ntcu.edu.tw/TG/Concordance/kwic.asp?hp=poj&amp;su=goa2%20iu5-goan5%20si7%20goa2" TargetMode="External"/><Relationship Id="rId7" Type="http://schemas.openxmlformats.org/officeDocument/2006/relationships/hyperlink" Target="http://ip194097.ntcu.edu.tw/TG/Concordance/kwic.asp?hp=poj&amp;su=seng3-te7" TargetMode="External"/><Relationship Id="rId2" Type="http://schemas.openxmlformats.org/officeDocument/2006/relationships/image" Target="../media/image15.png"/><Relationship Id="rId1" Type="http://schemas.openxmlformats.org/officeDocument/2006/relationships/slideLayout" Target="../slideLayouts/slideLayout70.xml"/><Relationship Id="rId6" Type="http://schemas.openxmlformats.org/officeDocument/2006/relationships/hyperlink" Target="http://ip194097.ntcu.edu.tw/TG/Concordance/kwic.asp?hp=poj&amp;su=Siong7-te3" TargetMode="External"/><Relationship Id="rId11" Type="http://schemas.openxmlformats.org/officeDocument/2006/relationships/hyperlink" Target="http://ip194097.ntcu.edu.tw/TG/Concordance/kwic.asp?hp=poj&amp;su=ho5-teng2" TargetMode="External"/><Relationship Id="rId5" Type="http://schemas.openxmlformats.org/officeDocument/2006/relationships/hyperlink" Target="http://ip194097.ntcu.edu.tw/TG/Concordance/kwic.asp?hp=poj&amp;su=chhut-siaN" TargetMode="External"/><Relationship Id="rId10" Type="http://schemas.openxmlformats.org/officeDocument/2006/relationships/hyperlink" Target="http://ip194097.ntcu.edu.tw/TG/Concordance/kwic.asp?hp=poj&amp;su=ui2-tai7" TargetMode="External"/><Relationship Id="rId4" Type="http://schemas.openxmlformats.org/officeDocument/2006/relationships/hyperlink" Target="http://ip194097.ntcu.edu.tw/TG/Concordance/kwic.asp?hp=poj&amp;su=ai3-sim" TargetMode="External"/><Relationship Id="rId9" Type="http://schemas.openxmlformats.org/officeDocument/2006/relationships/hyperlink" Target="http://ip194097.ntcu.edu.tw/TG/Concordance/kwic.asp?hp=poj&amp;su=li2"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1.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1.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94.xml"/><Relationship Id="rId4" Type="http://schemas.openxmlformats.org/officeDocument/2006/relationships/image" Target="../media/image22.jp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jpeg"/><Relationship Id="rId1" Type="http://schemas.openxmlformats.org/officeDocument/2006/relationships/slideLayout" Target="../slideLayouts/slideLayout95.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6.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jpeg"/><Relationship Id="rId1" Type="http://schemas.openxmlformats.org/officeDocument/2006/relationships/slideLayout" Target="../slideLayouts/slideLayout96.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pppap000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472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p:cNvSpPr txBox="1">
            <a:spLocks noChangeArrowheads="1"/>
          </p:cNvSpPr>
          <p:nvPr/>
        </p:nvSpPr>
        <p:spPr>
          <a:xfrm>
            <a:off x="5257800" y="533400"/>
            <a:ext cx="3895165" cy="1643063"/>
          </a:xfrm>
          <a:prstGeom prst="rect">
            <a:avLst/>
          </a:prstGeom>
          <a:ln>
            <a:solidFill>
              <a:schemeClr val="bg2"/>
            </a:solidFill>
            <a:miter lim="800000"/>
            <a:headEnd/>
            <a:tailEnd/>
          </a:ln>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新細明體" pitchFamily="18" charset="-120"/>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新細明體" pitchFamily="18" charset="-120"/>
              </a:defRPr>
            </a:lvl2pPr>
            <a:lvl3pPr marL="1143000" indent="-228600" algn="l" rtl="0" eaLnBrk="0" fontAlgn="base" hangingPunct="0">
              <a:spcBef>
                <a:spcPct val="20000"/>
              </a:spcBef>
              <a:spcAft>
                <a:spcPct val="0"/>
              </a:spcAft>
              <a:buChar char="•"/>
              <a:defRPr kumimoji="1" sz="2400">
                <a:solidFill>
                  <a:schemeClr val="tx1"/>
                </a:solidFill>
                <a:latin typeface="+mn-lt"/>
                <a:ea typeface="新細明體" pitchFamily="18" charset="-120"/>
              </a:defRPr>
            </a:lvl3pPr>
            <a:lvl4pPr marL="1600200" indent="-228600" algn="l" rtl="0" eaLnBrk="0" fontAlgn="base" hangingPunct="0">
              <a:spcBef>
                <a:spcPct val="20000"/>
              </a:spcBef>
              <a:spcAft>
                <a:spcPct val="0"/>
              </a:spcAft>
              <a:buChar char="–"/>
              <a:defRPr kumimoji="1" sz="2000">
                <a:solidFill>
                  <a:schemeClr val="tx1"/>
                </a:solidFill>
                <a:latin typeface="+mn-lt"/>
                <a:ea typeface="新細明體" pitchFamily="18" charset="-120"/>
              </a:defRPr>
            </a:lvl4pPr>
            <a:lvl5pPr marL="2057400" indent="-228600" algn="l" rtl="0" eaLnBrk="0" fontAlgn="base" hangingPunct="0">
              <a:spcBef>
                <a:spcPct val="20000"/>
              </a:spcBef>
              <a:spcAft>
                <a:spcPct val="0"/>
              </a:spcAft>
              <a:buChar char="»"/>
              <a:defRPr kumimoji="1" sz="2000">
                <a:solidFill>
                  <a:schemeClr val="tx1"/>
                </a:solidFill>
                <a:latin typeface="+mn-lt"/>
                <a:ea typeface="新細明體" pitchFamily="18" charset="-12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lgn="ctr">
              <a:buFontTx/>
              <a:buNone/>
            </a:pPr>
            <a:r>
              <a:rPr lang="zh-TW" altLang="en-US" sz="5400" dirty="0" smtClean="0">
                <a:solidFill>
                  <a:srgbClr val="FFFFFF"/>
                </a:solidFill>
                <a:latin typeface="DFKai-SB" pitchFamily="65" charset="-120"/>
                <a:ea typeface="DFKai-SB" pitchFamily="65" charset="-120"/>
              </a:rPr>
              <a:t>祈　禱</a:t>
            </a:r>
            <a:endParaRPr lang="en-US" sz="5400" dirty="0" smtClean="0">
              <a:solidFill>
                <a:srgbClr val="FFFFFF"/>
              </a:solidFill>
              <a:latin typeface="DFKai-SB" pitchFamily="65" charset="-120"/>
              <a:ea typeface="DFKai-SB" pitchFamily="65" charset="-120"/>
            </a:endParaRPr>
          </a:p>
        </p:txBody>
      </p:sp>
      <p:sp>
        <p:nvSpPr>
          <p:cNvPr id="4" name="Rectangle 3"/>
          <p:cNvSpPr/>
          <p:nvPr/>
        </p:nvSpPr>
        <p:spPr>
          <a:xfrm>
            <a:off x="210671" y="4303455"/>
            <a:ext cx="8229600" cy="2554545"/>
          </a:xfrm>
          <a:prstGeom prst="rect">
            <a:avLst/>
          </a:prstGeom>
        </p:spPr>
        <p:txBody>
          <a:bodyPr wrap="square">
            <a:spAutoFit/>
          </a:bodyPr>
          <a:lstStyle/>
          <a:p>
            <a:pPr>
              <a:buFont typeface="Wingdings" pitchFamily="2" charset="2"/>
              <a:buChar char="q"/>
            </a:pPr>
            <a:r>
              <a:rPr lang="en-US" altLang="zh-TW" sz="4000" dirty="0">
                <a:solidFill>
                  <a:schemeClr val="bg1"/>
                </a:solidFill>
                <a:latin typeface="Times New Roman" pitchFamily="18" charset="0"/>
                <a:ea typeface="DFKai-SB" pitchFamily="65" charset="-120"/>
                <a:cs typeface="Times New Roman" pitchFamily="18" charset="0"/>
              </a:rPr>
              <a:t>For our church</a:t>
            </a:r>
          </a:p>
          <a:p>
            <a:pPr>
              <a:buFont typeface="Wingdings" pitchFamily="2" charset="2"/>
              <a:buChar char="q"/>
            </a:pPr>
            <a:r>
              <a:rPr lang="en-US" altLang="zh-TW" sz="4000" dirty="0">
                <a:solidFill>
                  <a:schemeClr val="bg1"/>
                </a:solidFill>
                <a:latin typeface="Times New Roman" pitchFamily="18" charset="0"/>
                <a:ea typeface="DFKai-SB" pitchFamily="65" charset="-120"/>
                <a:cs typeface="Times New Roman" pitchFamily="18" charset="0"/>
              </a:rPr>
              <a:t>For you and me</a:t>
            </a:r>
          </a:p>
          <a:p>
            <a:pPr>
              <a:buFont typeface="Wingdings" pitchFamily="2" charset="2"/>
              <a:buChar char="q"/>
            </a:pPr>
            <a:r>
              <a:rPr lang="zh-TW" altLang="en-US" sz="4000" dirty="0">
                <a:solidFill>
                  <a:schemeClr val="bg1"/>
                </a:solidFill>
                <a:latin typeface="DFKai-SB" pitchFamily="65" charset="-120"/>
                <a:ea typeface="DFKai-SB" pitchFamily="65" charset="-120"/>
              </a:rPr>
              <a:t>為著咱的教會</a:t>
            </a:r>
            <a:endParaRPr lang="en-US" altLang="zh-TW" sz="4000" dirty="0">
              <a:solidFill>
                <a:schemeClr val="bg1"/>
              </a:solidFill>
              <a:latin typeface="DFKai-SB" pitchFamily="65" charset="-120"/>
              <a:ea typeface="DFKai-SB" pitchFamily="65" charset="-120"/>
            </a:endParaRPr>
          </a:p>
          <a:p>
            <a:pPr>
              <a:buFont typeface="Wingdings" pitchFamily="2" charset="2"/>
              <a:buChar char="q"/>
            </a:pPr>
            <a:r>
              <a:rPr lang="zh-TW" altLang="en-US" sz="4000" dirty="0">
                <a:solidFill>
                  <a:schemeClr val="bg1"/>
                </a:solidFill>
                <a:latin typeface="DFKai-SB" pitchFamily="65" charset="-120"/>
                <a:ea typeface="DFKai-SB" pitchFamily="65" charset="-120"/>
              </a:rPr>
              <a:t>為著你我 心意更新 全新的你我</a:t>
            </a:r>
            <a:endParaRPr lang="en-US" altLang="zh-TW" sz="4000" dirty="0">
              <a:solidFill>
                <a:schemeClr val="bg1"/>
              </a:solidFill>
              <a:latin typeface="DFKai-SB" pitchFamily="65" charset="-120"/>
              <a:ea typeface="DFKai-SB" pitchFamily="65" charset="-120"/>
            </a:endParaRPr>
          </a:p>
        </p:txBody>
      </p:sp>
      <p:sp>
        <p:nvSpPr>
          <p:cNvPr id="5" name="Title 3"/>
          <p:cNvSpPr txBox="1">
            <a:spLocks/>
          </p:cNvSpPr>
          <p:nvPr/>
        </p:nvSpPr>
        <p:spPr>
          <a:xfrm>
            <a:off x="439271" y="194002"/>
            <a:ext cx="7772400" cy="11430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新細明體" pitchFamily="18" charset="-120"/>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6pPr>
            <a:lvl7pPr marL="914400"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7pPr>
            <a:lvl8pPr marL="1371600"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8pPr>
            <a:lvl9pPr marL="1828800"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9pPr>
          </a:lstStyle>
          <a:p>
            <a:pPr algn="l"/>
            <a:r>
              <a:rPr lang="zh-TW" altLang="en-US" b="1" dirty="0" smtClean="0">
                <a:solidFill>
                  <a:srgbClr val="FFC000"/>
                </a:solidFill>
                <a:latin typeface="DFKai-SB" pitchFamily="65" charset="-120"/>
                <a:ea typeface="DFKai-SB" pitchFamily="65" charset="-120"/>
              </a:rPr>
              <a:t>主日清晨禱告事項</a:t>
            </a:r>
            <a:r>
              <a:rPr lang="en-US" altLang="zh-TW" b="1" dirty="0" smtClean="0">
                <a:solidFill>
                  <a:srgbClr val="FFC000"/>
                </a:solidFill>
                <a:latin typeface="DFKai-SB" pitchFamily="65" charset="-120"/>
                <a:ea typeface="DFKai-SB" pitchFamily="65" charset="-120"/>
              </a:rPr>
              <a:t>:</a:t>
            </a:r>
            <a:br>
              <a:rPr lang="en-US" altLang="zh-TW" b="1" dirty="0" smtClean="0">
                <a:solidFill>
                  <a:srgbClr val="FFC000"/>
                </a:solidFill>
                <a:latin typeface="DFKai-SB" pitchFamily="65" charset="-120"/>
                <a:ea typeface="DFKai-SB" pitchFamily="65" charset="-120"/>
              </a:rPr>
            </a:br>
            <a:endParaRPr lang="en-US" b="1" dirty="0">
              <a:solidFill>
                <a:srgbClr val="FFC000"/>
              </a:solidFill>
              <a:latin typeface="DFKai-SB" pitchFamily="65" charset="-120"/>
              <a:ea typeface="DFKai-SB" pitchFamily="65" charset="-120"/>
            </a:endParaRPr>
          </a:p>
        </p:txBody>
      </p:sp>
    </p:spTree>
    <p:extLst>
      <p:ext uri="{BB962C8B-B14F-4D97-AF65-F5344CB8AC3E}">
        <p14:creationId xmlns:p14="http://schemas.microsoft.com/office/powerpoint/2010/main" val="4419449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81000" y="304800"/>
            <a:ext cx="8458200" cy="5486400"/>
          </a:xfrm>
          <a:prstGeom prst="rect">
            <a:avLst/>
          </a:prstGeom>
        </p:spPr>
        <p:txBody>
          <a:bodyPr vert="horz" lIns="91440" tIns="45720" rIns="91440" bIns="45720" rtlCol="0">
            <a:noAutofit/>
          </a:bodyPr>
          <a:lstStyle/>
          <a:p>
            <a:pPr marL="342900" indent="-342900" algn="ctr" fontAlgn="auto">
              <a:spcBef>
                <a:spcPts val="0"/>
              </a:spcBef>
              <a:spcAft>
                <a:spcPts val="0"/>
              </a:spcAft>
              <a:buFont typeface="Arial" pitchFamily="34" charset="0"/>
              <a:buNone/>
              <a:defRPr/>
            </a:pPr>
            <a:r>
              <a:rPr kumimoji="0" lang="en-US" sz="5000" dirty="0" smtClean="0">
                <a:solidFill>
                  <a:prstClr val="black"/>
                </a:solidFill>
                <a:latin typeface="Calibri"/>
                <a:ea typeface="+mn-ea"/>
              </a:rPr>
              <a:t>Then sings my soul, </a:t>
            </a:r>
          </a:p>
          <a:p>
            <a:pPr marL="342900" indent="-342900" algn="ctr" fontAlgn="auto">
              <a:spcBef>
                <a:spcPts val="0"/>
              </a:spcBef>
              <a:spcAft>
                <a:spcPts val="0"/>
              </a:spcAft>
              <a:buFont typeface="Arial" pitchFamily="34" charset="0"/>
              <a:buNone/>
              <a:defRPr/>
            </a:pPr>
            <a:r>
              <a:rPr kumimoji="0" lang="en-US" sz="5000" dirty="0" smtClean="0">
                <a:solidFill>
                  <a:prstClr val="black"/>
                </a:solidFill>
                <a:latin typeface="Calibri"/>
                <a:ea typeface="+mn-ea"/>
              </a:rPr>
              <a:t>my Savior God, to thee:</a:t>
            </a:r>
            <a:br>
              <a:rPr kumimoji="0" lang="en-US" sz="5000" dirty="0" smtClean="0">
                <a:solidFill>
                  <a:prstClr val="black"/>
                </a:solidFill>
                <a:latin typeface="Calibri"/>
                <a:ea typeface="+mn-ea"/>
              </a:rPr>
            </a:br>
            <a:r>
              <a:rPr kumimoji="0" lang="en-US" sz="5000" dirty="0" smtClean="0">
                <a:solidFill>
                  <a:prstClr val="black"/>
                </a:solidFill>
                <a:latin typeface="Calibri"/>
                <a:ea typeface="+mn-ea"/>
              </a:rPr>
              <a:t>How great thou art! </a:t>
            </a:r>
          </a:p>
          <a:p>
            <a:pPr marL="342900" indent="-342900" algn="ctr" fontAlgn="auto">
              <a:spcBef>
                <a:spcPts val="0"/>
              </a:spcBef>
              <a:spcAft>
                <a:spcPts val="0"/>
              </a:spcAft>
              <a:buFont typeface="Arial" pitchFamily="34" charset="0"/>
              <a:buNone/>
              <a:defRPr/>
            </a:pPr>
            <a:r>
              <a:rPr kumimoji="0" lang="en-US" sz="5000" dirty="0" smtClean="0">
                <a:solidFill>
                  <a:prstClr val="black"/>
                </a:solidFill>
                <a:latin typeface="Calibri"/>
                <a:ea typeface="+mn-ea"/>
              </a:rPr>
              <a:t>How great thou art!</a:t>
            </a:r>
            <a:r>
              <a:rPr kumimoji="0" lang="en-US" sz="4500" dirty="0" smtClean="0">
                <a:solidFill>
                  <a:prstClr val="black"/>
                </a:solidFill>
                <a:latin typeface="Calibri"/>
                <a:ea typeface="+mn-ea"/>
              </a:rPr>
              <a:t/>
            </a:r>
            <a:br>
              <a:rPr kumimoji="0" lang="en-US" sz="4500" dirty="0" smtClean="0">
                <a:solidFill>
                  <a:prstClr val="black"/>
                </a:solidFill>
                <a:latin typeface="Calibri"/>
                <a:ea typeface="+mn-ea"/>
              </a:rPr>
            </a:br>
            <a:r>
              <a:rPr kumimoji="0" lang="zh-TW" altLang="en-US" sz="5000" dirty="0" smtClean="0">
                <a:solidFill>
                  <a:srgbClr val="C00000"/>
                </a:solidFill>
                <a:latin typeface="標楷體" pitchFamily="65" charset="-120"/>
                <a:ea typeface="標楷體" pitchFamily="65" charset="-120"/>
              </a:rPr>
              <a:t>我心出聲</a:t>
            </a:r>
            <a:r>
              <a:rPr kumimoji="0" lang="en-US" altLang="zh-TW" sz="5000" dirty="0" smtClean="0">
                <a:solidFill>
                  <a:srgbClr val="C00000"/>
                </a:solidFill>
                <a:latin typeface="標楷體" pitchFamily="65" charset="-120"/>
                <a:ea typeface="標楷體" pitchFamily="65" charset="-120"/>
              </a:rPr>
              <a:t>,</a:t>
            </a:r>
            <a:r>
              <a:rPr kumimoji="0" lang="zh-TW" altLang="en-US" sz="5000" dirty="0" smtClean="0">
                <a:solidFill>
                  <a:srgbClr val="C00000"/>
                </a:solidFill>
                <a:latin typeface="標楷體" pitchFamily="65" charset="-120"/>
                <a:ea typeface="標楷體" pitchFamily="65" charset="-120"/>
              </a:rPr>
              <a:t>讚美上帝聖名</a:t>
            </a:r>
            <a:r>
              <a:rPr kumimoji="0" lang="en-US" altLang="zh-TW" sz="5000" spc="-400" dirty="0" smtClean="0">
                <a:solidFill>
                  <a:srgbClr val="C00000"/>
                </a:solidFill>
                <a:latin typeface="標楷體" pitchFamily="65" charset="-120"/>
                <a:ea typeface="標楷體" pitchFamily="65" charset="-120"/>
              </a:rPr>
              <a:t>,</a:t>
            </a:r>
          </a:p>
          <a:p>
            <a:pPr marL="342900" indent="-342900" algn="ctr" fontAlgn="auto">
              <a:spcBef>
                <a:spcPts val="0"/>
              </a:spcBef>
              <a:spcAft>
                <a:spcPts val="0"/>
              </a:spcAft>
              <a:buFont typeface="Arial" pitchFamily="34" charset="0"/>
              <a:buNone/>
              <a:defRPr/>
            </a:pPr>
            <a:r>
              <a:rPr kumimoji="0" lang="zh-TW" altLang="en-US" sz="5000" dirty="0" smtClean="0">
                <a:solidFill>
                  <a:srgbClr val="C00000"/>
                </a:solidFill>
                <a:latin typeface="標楷體" pitchFamily="65" charset="-120"/>
                <a:ea typeface="標楷體" pitchFamily="65" charset="-120"/>
              </a:rPr>
              <a:t>祢真偉大</a:t>
            </a:r>
            <a:r>
              <a:rPr kumimoji="0" lang="en-US" altLang="zh-TW" sz="5000" dirty="0" smtClean="0">
                <a:solidFill>
                  <a:srgbClr val="C00000"/>
                </a:solidFill>
                <a:latin typeface="標楷體" pitchFamily="65" charset="-120"/>
                <a:ea typeface="標楷體" pitchFamily="65" charset="-120"/>
              </a:rPr>
              <a:t>,</a:t>
            </a:r>
            <a:r>
              <a:rPr kumimoji="0" lang="zh-TW" altLang="en-US" sz="5000" dirty="0" smtClean="0">
                <a:solidFill>
                  <a:srgbClr val="C00000"/>
                </a:solidFill>
                <a:latin typeface="標楷體" pitchFamily="65" charset="-120"/>
                <a:ea typeface="標楷體" pitchFamily="65" charset="-120"/>
              </a:rPr>
              <a:t>何等偉大。</a:t>
            </a:r>
            <a:r>
              <a:rPr kumimoji="0" lang="zh-TW" altLang="en-US" sz="4500" dirty="0" smtClean="0">
                <a:solidFill>
                  <a:prstClr val="black"/>
                </a:solidFill>
                <a:latin typeface="標楷體" pitchFamily="65" charset="-120"/>
                <a:ea typeface="標楷體" pitchFamily="65" charset="-120"/>
              </a:rPr>
              <a:t/>
            </a:r>
            <a:br>
              <a:rPr kumimoji="0" lang="zh-TW" altLang="en-US" sz="4500" dirty="0" smtClean="0">
                <a:solidFill>
                  <a:prstClr val="black"/>
                </a:solidFill>
                <a:latin typeface="標楷體" pitchFamily="65" charset="-120"/>
                <a:ea typeface="標楷體" pitchFamily="65" charset="-120"/>
              </a:rPr>
            </a:br>
            <a:endParaRPr kumimoji="0" lang="en-US" sz="4500" dirty="0">
              <a:solidFill>
                <a:prstClr val="black"/>
              </a:solidFill>
              <a:latin typeface="標楷體" pitchFamily="65" charset="-120"/>
              <a:ea typeface="標楷體" pitchFamily="65" charset="-120"/>
            </a:endParaRPr>
          </a:p>
        </p:txBody>
      </p:sp>
      <p:pic>
        <p:nvPicPr>
          <p:cNvPr id="3" name="Picture 3"/>
          <p:cNvPicPr>
            <a:picLocks noChangeAspect="1" noChangeArrowheads="1"/>
          </p:cNvPicPr>
          <p:nvPr/>
        </p:nvPicPr>
        <p:blipFill>
          <a:blip r:embed="rId2" cstate="print"/>
          <a:srcRect/>
          <a:stretch>
            <a:fillRect/>
          </a:stretch>
        </p:blipFill>
        <p:spPr bwMode="auto">
          <a:xfrm>
            <a:off x="0" y="5105400"/>
            <a:ext cx="9144000" cy="17526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pptbackgrounds.net/uploads/nature-landscape-backgrounds-wallpapers.jpg"/>
          <p:cNvPicPr>
            <a:picLocks noChangeAspect="1" noChangeArrowheads="1"/>
          </p:cNvPicPr>
          <p:nvPr/>
        </p:nvPicPr>
        <p:blipFill>
          <a:blip r:embed="rId2" cstate="print"/>
          <a:srcRect/>
          <a:stretch>
            <a:fillRect/>
          </a:stretch>
        </p:blipFill>
        <p:spPr bwMode="auto">
          <a:xfrm>
            <a:off x="0" y="0"/>
            <a:ext cx="9138684" cy="6858000"/>
          </a:xfrm>
          <a:prstGeom prst="rect">
            <a:avLst/>
          </a:prstGeom>
          <a:noFill/>
        </p:spPr>
      </p:pic>
      <p:sp>
        <p:nvSpPr>
          <p:cNvPr id="3" name="Rectangle 2"/>
          <p:cNvSpPr/>
          <p:nvPr/>
        </p:nvSpPr>
        <p:spPr>
          <a:xfrm>
            <a:off x="228600" y="152400"/>
            <a:ext cx="8382000" cy="6017032"/>
          </a:xfrm>
          <a:prstGeom prst="rect">
            <a:avLst/>
          </a:prstGeom>
        </p:spPr>
        <p:txBody>
          <a:bodyPr wrap="square">
            <a:spAutoFit/>
          </a:bodyPr>
          <a:lstStyle/>
          <a:p>
            <a:pPr fontAlgn="auto">
              <a:spcBef>
                <a:spcPts val="0"/>
              </a:spcBef>
              <a:spcAft>
                <a:spcPts val="0"/>
              </a:spcAft>
            </a:pPr>
            <a:r>
              <a:rPr kumimoji="0" lang="en-US" sz="5500" dirty="0" smtClean="0">
                <a:solidFill>
                  <a:prstClr val="black"/>
                </a:solidFill>
                <a:latin typeface="Calibri"/>
                <a:ea typeface="+mn-ea"/>
              </a:rPr>
              <a:t>O Lord my God, </a:t>
            </a:r>
          </a:p>
          <a:p>
            <a:pPr fontAlgn="auto">
              <a:spcBef>
                <a:spcPts val="0"/>
              </a:spcBef>
              <a:spcAft>
                <a:spcPts val="0"/>
              </a:spcAft>
            </a:pPr>
            <a:r>
              <a:rPr kumimoji="0" lang="en-US" sz="5500" dirty="0" smtClean="0">
                <a:solidFill>
                  <a:prstClr val="black"/>
                </a:solidFill>
                <a:latin typeface="Calibri"/>
                <a:ea typeface="+mn-ea"/>
              </a:rPr>
              <a:t>when I in awesome wonder</a:t>
            </a:r>
            <a:br>
              <a:rPr kumimoji="0" lang="en-US" sz="5500" dirty="0" smtClean="0">
                <a:solidFill>
                  <a:prstClr val="black"/>
                </a:solidFill>
                <a:latin typeface="Calibri"/>
                <a:ea typeface="+mn-ea"/>
              </a:rPr>
            </a:br>
            <a:r>
              <a:rPr kumimoji="0" lang="en-US" sz="5500" dirty="0" smtClean="0">
                <a:solidFill>
                  <a:prstClr val="black"/>
                </a:solidFill>
                <a:latin typeface="Calibri"/>
                <a:ea typeface="+mn-ea"/>
              </a:rPr>
              <a:t>Consider all the worlds </a:t>
            </a:r>
          </a:p>
          <a:p>
            <a:pPr fontAlgn="auto">
              <a:spcBef>
                <a:spcPts val="0"/>
              </a:spcBef>
              <a:spcAft>
                <a:spcPts val="0"/>
              </a:spcAft>
            </a:pPr>
            <a:r>
              <a:rPr kumimoji="0" lang="en-US" sz="5500" dirty="0" smtClean="0">
                <a:solidFill>
                  <a:prstClr val="black"/>
                </a:solidFill>
                <a:latin typeface="Calibri"/>
                <a:ea typeface="+mn-ea"/>
              </a:rPr>
              <a:t>thy hands have made,</a:t>
            </a:r>
          </a:p>
          <a:p>
            <a:pPr fontAlgn="auto">
              <a:spcBef>
                <a:spcPts val="0"/>
              </a:spcBef>
              <a:spcAft>
                <a:spcPts val="0"/>
              </a:spcAft>
            </a:pPr>
            <a:r>
              <a:rPr kumimoji="0" lang="zh-TW" altLang="en-US" sz="5500" dirty="0" smtClean="0">
                <a:solidFill>
                  <a:srgbClr val="00002A"/>
                </a:solidFill>
                <a:latin typeface="標楷體" pitchFamily="65" charset="-120"/>
                <a:ea typeface="標楷體" pitchFamily="65" charset="-120"/>
              </a:rPr>
              <a:t>我主上帝</a:t>
            </a:r>
            <a:r>
              <a:rPr kumimoji="0" lang="en-US" altLang="zh-TW" sz="5500" dirty="0" smtClean="0">
                <a:solidFill>
                  <a:srgbClr val="00002A"/>
                </a:solidFill>
                <a:latin typeface="標楷體" pitchFamily="65" charset="-120"/>
                <a:ea typeface="標楷體" pitchFamily="65" charset="-120"/>
              </a:rPr>
              <a:t>,</a:t>
            </a:r>
          </a:p>
          <a:p>
            <a:pPr fontAlgn="auto">
              <a:spcBef>
                <a:spcPts val="0"/>
              </a:spcBef>
              <a:spcAft>
                <a:spcPts val="0"/>
              </a:spcAft>
            </a:pPr>
            <a:r>
              <a:rPr kumimoji="0" lang="zh-TW" altLang="en-US" sz="5500" dirty="0" smtClean="0">
                <a:solidFill>
                  <a:srgbClr val="00002A"/>
                </a:solidFill>
                <a:latin typeface="標楷體" pitchFamily="65" charset="-120"/>
                <a:ea typeface="標楷體" pitchFamily="65" charset="-120"/>
              </a:rPr>
              <a:t>我愈想就愈憨愕</a:t>
            </a:r>
            <a:r>
              <a:rPr kumimoji="0" lang="en-US" altLang="zh-TW" sz="5500" dirty="0" smtClean="0">
                <a:solidFill>
                  <a:srgbClr val="00002A"/>
                </a:solidFill>
                <a:latin typeface="標楷體" pitchFamily="65" charset="-120"/>
                <a:ea typeface="標楷體" pitchFamily="65" charset="-120"/>
              </a:rPr>
              <a:t>, </a:t>
            </a:r>
          </a:p>
          <a:p>
            <a:pPr fontAlgn="auto">
              <a:spcBef>
                <a:spcPts val="0"/>
              </a:spcBef>
              <a:spcAft>
                <a:spcPts val="0"/>
              </a:spcAft>
            </a:pPr>
            <a:r>
              <a:rPr kumimoji="0" lang="zh-TW" altLang="en-US" sz="5500" dirty="0" smtClean="0">
                <a:solidFill>
                  <a:srgbClr val="00002A"/>
                </a:solidFill>
                <a:latin typeface="標楷體" pitchFamily="65" charset="-120"/>
                <a:ea typeface="標楷體" pitchFamily="65" charset="-120"/>
              </a:rPr>
              <a:t>祢的聖手所做一切工程</a:t>
            </a:r>
            <a:r>
              <a:rPr kumimoji="0" lang="en-US" altLang="zh-TW" sz="5500" dirty="0" smtClean="0">
                <a:solidFill>
                  <a:srgbClr val="00002A"/>
                </a:solidFill>
                <a:latin typeface="標楷體" pitchFamily="65" charset="-120"/>
                <a:ea typeface="標楷體" pitchFamily="65" charset="-120"/>
              </a:rPr>
              <a:t>,</a:t>
            </a:r>
            <a:endParaRPr kumimoji="0" lang="en-US" sz="5500" dirty="0">
              <a:solidFill>
                <a:srgbClr val="00002A"/>
              </a:solidFill>
              <a:latin typeface="Calibri"/>
              <a:ea typeface="+mn-ea"/>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t="32836"/>
          <a:stretch>
            <a:fillRect/>
          </a:stretch>
        </p:blipFill>
        <p:spPr bwMode="auto">
          <a:xfrm>
            <a:off x="0" y="0"/>
            <a:ext cx="9144000" cy="2209800"/>
          </a:xfrm>
          <a:prstGeom prst="rect">
            <a:avLst/>
          </a:prstGeom>
          <a:ln>
            <a:noFill/>
          </a:ln>
          <a:effectLst>
            <a:softEdge rad="112500"/>
          </a:effectLst>
        </p:spPr>
      </p:pic>
      <p:sp>
        <p:nvSpPr>
          <p:cNvPr id="4" name="Rectangle 3"/>
          <p:cNvSpPr/>
          <p:nvPr/>
        </p:nvSpPr>
        <p:spPr>
          <a:xfrm>
            <a:off x="457200" y="1752600"/>
            <a:ext cx="8382000" cy="5355312"/>
          </a:xfrm>
          <a:prstGeom prst="rect">
            <a:avLst/>
          </a:prstGeom>
        </p:spPr>
        <p:txBody>
          <a:bodyPr wrap="square">
            <a:spAutoFit/>
          </a:bodyPr>
          <a:lstStyle/>
          <a:p>
            <a:pPr algn="ctr" fontAlgn="auto">
              <a:spcBef>
                <a:spcPts val="0"/>
              </a:spcBef>
              <a:spcAft>
                <a:spcPts val="0"/>
              </a:spcAft>
            </a:pPr>
            <a:r>
              <a:rPr kumimoji="0" lang="en-US" altLang="zh-TW" sz="4800" dirty="0" smtClean="0">
                <a:solidFill>
                  <a:prstClr val="white"/>
                </a:solidFill>
                <a:latin typeface="標楷體" pitchFamily="65" charset="-120"/>
                <a:ea typeface="標楷體" pitchFamily="65" charset="-120"/>
              </a:rPr>
              <a:t> </a:t>
            </a:r>
            <a:r>
              <a:rPr kumimoji="0" lang="en-US" sz="4800" dirty="0" smtClean="0">
                <a:solidFill>
                  <a:srgbClr val="FFFFFF"/>
                </a:solidFill>
                <a:latin typeface="Calibri"/>
                <a:ea typeface="+mn-ea"/>
              </a:rPr>
              <a:t>I see the stars, </a:t>
            </a:r>
          </a:p>
          <a:p>
            <a:pPr algn="ctr" fontAlgn="auto">
              <a:spcBef>
                <a:spcPts val="0"/>
              </a:spcBef>
              <a:spcAft>
                <a:spcPts val="0"/>
              </a:spcAft>
            </a:pPr>
            <a:r>
              <a:rPr kumimoji="0" lang="en-US" sz="4800" dirty="0" smtClean="0">
                <a:solidFill>
                  <a:srgbClr val="FFFFFF"/>
                </a:solidFill>
                <a:latin typeface="Calibri"/>
                <a:ea typeface="+mn-ea"/>
              </a:rPr>
              <a:t>I hear the rolling thunder,</a:t>
            </a:r>
            <a:br>
              <a:rPr kumimoji="0" lang="en-US" sz="4800" dirty="0" smtClean="0">
                <a:solidFill>
                  <a:srgbClr val="FFFFFF"/>
                </a:solidFill>
                <a:latin typeface="Calibri"/>
                <a:ea typeface="+mn-ea"/>
              </a:rPr>
            </a:br>
            <a:r>
              <a:rPr kumimoji="0" lang="en-US" sz="4800" dirty="0" smtClean="0">
                <a:solidFill>
                  <a:srgbClr val="FFFFFF"/>
                </a:solidFill>
                <a:latin typeface="Calibri"/>
                <a:ea typeface="+mn-ea"/>
              </a:rPr>
              <a:t>Thy power throughout the universe displayed.</a:t>
            </a:r>
            <a:br>
              <a:rPr kumimoji="0" lang="en-US" sz="4800" dirty="0" smtClean="0">
                <a:solidFill>
                  <a:srgbClr val="FFFFFF"/>
                </a:solidFill>
                <a:latin typeface="Calibri"/>
                <a:ea typeface="+mn-ea"/>
              </a:rPr>
            </a:br>
            <a:r>
              <a:rPr kumimoji="0" lang="zh-TW" altLang="en-US" sz="4800" dirty="0" smtClean="0">
                <a:solidFill>
                  <a:prstClr val="white"/>
                </a:solidFill>
                <a:latin typeface="標楷體" pitchFamily="65" charset="-120"/>
                <a:ea typeface="標楷體" pitchFamily="65" charset="-120"/>
              </a:rPr>
              <a:t>看見星辰</a:t>
            </a:r>
            <a:r>
              <a:rPr kumimoji="0" lang="en-US" altLang="zh-TW" sz="4800" dirty="0" smtClean="0">
                <a:solidFill>
                  <a:prstClr val="white"/>
                </a:solidFill>
                <a:latin typeface="標楷體" pitchFamily="65" charset="-120"/>
                <a:ea typeface="標楷體" pitchFamily="65" charset="-120"/>
              </a:rPr>
              <a:t>,</a:t>
            </a:r>
            <a:r>
              <a:rPr kumimoji="0" lang="zh-TW" altLang="en-US" sz="4800" dirty="0" smtClean="0">
                <a:solidFill>
                  <a:prstClr val="white"/>
                </a:solidFill>
                <a:latin typeface="標楷體" pitchFamily="65" charset="-120"/>
                <a:ea typeface="標楷體" pitchFamily="65" charset="-120"/>
              </a:rPr>
              <a:t>閣聽見雷的響聲</a:t>
            </a:r>
            <a:r>
              <a:rPr kumimoji="0" lang="en-US" altLang="zh-TW" sz="4800" dirty="0" smtClean="0">
                <a:solidFill>
                  <a:prstClr val="white"/>
                </a:solidFill>
                <a:latin typeface="標楷體" pitchFamily="65" charset="-120"/>
                <a:ea typeface="標楷體" pitchFamily="65" charset="-120"/>
              </a:rPr>
              <a:t>, </a:t>
            </a:r>
            <a:r>
              <a:rPr kumimoji="0" lang="zh-TW" altLang="en-US" sz="4800" dirty="0" smtClean="0">
                <a:solidFill>
                  <a:prstClr val="white"/>
                </a:solidFill>
                <a:latin typeface="標楷體" pitchFamily="65" charset="-120"/>
                <a:ea typeface="標楷體" pitchFamily="65" charset="-120"/>
              </a:rPr>
              <a:t>宇宙充滿祢奇妙的工程。</a:t>
            </a:r>
            <a:br>
              <a:rPr kumimoji="0" lang="zh-TW" altLang="en-US" sz="4800" dirty="0" smtClean="0">
                <a:solidFill>
                  <a:prstClr val="white"/>
                </a:solidFill>
                <a:latin typeface="標楷體" pitchFamily="65" charset="-120"/>
                <a:ea typeface="標楷體" pitchFamily="65" charset="-120"/>
              </a:rPr>
            </a:br>
            <a:r>
              <a:rPr kumimoji="0" lang="zh-TW" altLang="en-US" sz="1800" dirty="0" smtClean="0">
                <a:solidFill>
                  <a:prstClr val="black"/>
                </a:solidFill>
                <a:latin typeface="Calibri"/>
                <a:ea typeface="新細明體"/>
              </a:rPr>
              <a:t/>
            </a:r>
            <a:br>
              <a:rPr kumimoji="0" lang="zh-TW" altLang="en-US" sz="1800" dirty="0" smtClean="0">
                <a:solidFill>
                  <a:prstClr val="black"/>
                </a:solidFill>
                <a:latin typeface="Calibri"/>
                <a:ea typeface="新細明體"/>
              </a:rPr>
            </a:br>
            <a:r>
              <a:rPr kumimoji="0" lang="zh-TW" altLang="en-US" sz="1800" dirty="0" smtClean="0">
                <a:solidFill>
                  <a:prstClr val="black"/>
                </a:solidFill>
                <a:latin typeface="Calibri"/>
                <a:ea typeface="新細明體"/>
              </a:rPr>
              <a:t/>
            </a:r>
            <a:br>
              <a:rPr kumimoji="0" lang="zh-TW" altLang="en-US" sz="1800" dirty="0" smtClean="0">
                <a:solidFill>
                  <a:prstClr val="black"/>
                </a:solidFill>
                <a:latin typeface="Calibri"/>
                <a:ea typeface="新細明體"/>
              </a:rPr>
            </a:br>
            <a:endParaRPr kumimoji="0" lang="en-US" sz="1800" dirty="0">
              <a:solidFill>
                <a:prstClr val="black"/>
              </a:solidFill>
              <a:latin typeface="Calibri"/>
              <a:ea typeface="+mn-ea"/>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3012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b="12222"/>
          <a:stretch>
            <a:fillRect/>
          </a:stretch>
        </p:blipFill>
        <p:spPr bwMode="auto">
          <a:xfrm>
            <a:off x="0" y="4876800"/>
            <a:ext cx="9144000" cy="1981200"/>
          </a:xfrm>
          <a:prstGeom prst="rect">
            <a:avLst/>
          </a:prstGeom>
          <a:ln>
            <a:noFill/>
          </a:ln>
          <a:effectLst>
            <a:softEdge rad="112500"/>
          </a:effectLst>
        </p:spPr>
      </p:pic>
      <p:sp>
        <p:nvSpPr>
          <p:cNvPr id="2" name="Rectangle 1"/>
          <p:cNvSpPr/>
          <p:nvPr/>
        </p:nvSpPr>
        <p:spPr>
          <a:xfrm>
            <a:off x="228600" y="0"/>
            <a:ext cx="8686800" cy="4898777"/>
          </a:xfrm>
          <a:prstGeom prst="rect">
            <a:avLst/>
          </a:prstGeom>
          <a:noFill/>
        </p:spPr>
        <p:txBody>
          <a:bodyPr wrap="square">
            <a:spAutoFit/>
          </a:bodyPr>
          <a:lstStyle/>
          <a:p>
            <a:pPr algn="ctr" fontAlgn="auto">
              <a:spcBef>
                <a:spcPts val="0"/>
              </a:spcBef>
              <a:spcAft>
                <a:spcPts val="0"/>
              </a:spcAft>
            </a:pPr>
            <a:r>
              <a:rPr kumimoji="0" lang="en-US" sz="5000" dirty="0" smtClean="0">
                <a:solidFill>
                  <a:srgbClr val="FFFFFF"/>
                </a:solidFill>
                <a:latin typeface="Calibri"/>
                <a:ea typeface="+mn-ea"/>
              </a:rPr>
              <a:t>Then sings my soul, </a:t>
            </a:r>
          </a:p>
          <a:p>
            <a:pPr algn="ctr" fontAlgn="auto">
              <a:spcBef>
                <a:spcPts val="0"/>
              </a:spcBef>
              <a:spcAft>
                <a:spcPts val="0"/>
              </a:spcAft>
            </a:pPr>
            <a:r>
              <a:rPr kumimoji="0" lang="en-US" sz="5000" dirty="0" smtClean="0">
                <a:solidFill>
                  <a:srgbClr val="FFFFFF"/>
                </a:solidFill>
                <a:latin typeface="Calibri"/>
                <a:ea typeface="+mn-ea"/>
              </a:rPr>
              <a:t>my Savior God, to thee:</a:t>
            </a:r>
            <a:br>
              <a:rPr kumimoji="0" lang="en-US" sz="5000" dirty="0" smtClean="0">
                <a:solidFill>
                  <a:srgbClr val="FFFFFF"/>
                </a:solidFill>
                <a:latin typeface="Calibri"/>
                <a:ea typeface="+mn-ea"/>
              </a:rPr>
            </a:br>
            <a:r>
              <a:rPr kumimoji="0" lang="en-US" sz="5000" dirty="0" smtClean="0">
                <a:solidFill>
                  <a:srgbClr val="FFFFFF"/>
                </a:solidFill>
                <a:latin typeface="Calibri"/>
                <a:ea typeface="+mn-ea"/>
              </a:rPr>
              <a:t>How great thou art! </a:t>
            </a:r>
          </a:p>
          <a:p>
            <a:pPr algn="ctr" fontAlgn="auto">
              <a:spcBef>
                <a:spcPts val="0"/>
              </a:spcBef>
              <a:spcAft>
                <a:spcPts val="0"/>
              </a:spcAft>
            </a:pPr>
            <a:r>
              <a:rPr kumimoji="0" lang="en-US" sz="5000" dirty="0" smtClean="0">
                <a:solidFill>
                  <a:srgbClr val="FFFFFF"/>
                </a:solidFill>
                <a:latin typeface="Calibri"/>
                <a:ea typeface="+mn-ea"/>
              </a:rPr>
              <a:t>How great thou art!  </a:t>
            </a:r>
            <a:r>
              <a:rPr kumimoji="0" lang="zh-TW" altLang="en-US" sz="5400" dirty="0" smtClean="0">
                <a:solidFill>
                  <a:prstClr val="white"/>
                </a:solidFill>
                <a:latin typeface="標楷體" pitchFamily="65" charset="-120"/>
                <a:ea typeface="標楷體" pitchFamily="65" charset="-120"/>
              </a:rPr>
              <a:t/>
            </a:r>
            <a:br>
              <a:rPr kumimoji="0" lang="zh-TW" altLang="en-US" sz="5400" dirty="0" smtClean="0">
                <a:solidFill>
                  <a:prstClr val="white"/>
                </a:solidFill>
                <a:latin typeface="標楷體" pitchFamily="65" charset="-120"/>
                <a:ea typeface="標楷體" pitchFamily="65" charset="-120"/>
              </a:rPr>
            </a:br>
            <a:r>
              <a:rPr kumimoji="0" lang="zh-TW" altLang="en-US" sz="5400" dirty="0" smtClean="0">
                <a:solidFill>
                  <a:prstClr val="white"/>
                </a:solidFill>
                <a:latin typeface="標楷體" pitchFamily="65" charset="-120"/>
                <a:ea typeface="標楷體" pitchFamily="65" charset="-120"/>
              </a:rPr>
              <a:t>我心出聲</a:t>
            </a:r>
            <a:r>
              <a:rPr kumimoji="0" lang="en-US" altLang="zh-TW" sz="5400" dirty="0" smtClean="0">
                <a:solidFill>
                  <a:prstClr val="white"/>
                </a:solidFill>
                <a:latin typeface="標楷體" pitchFamily="65" charset="-120"/>
                <a:ea typeface="標楷體" pitchFamily="65" charset="-120"/>
              </a:rPr>
              <a:t>, </a:t>
            </a:r>
            <a:r>
              <a:rPr kumimoji="0" lang="zh-TW" altLang="en-US" sz="5400" dirty="0" smtClean="0">
                <a:solidFill>
                  <a:prstClr val="white"/>
                </a:solidFill>
                <a:latin typeface="標楷體" pitchFamily="65" charset="-120"/>
                <a:ea typeface="標楷體" pitchFamily="65" charset="-120"/>
              </a:rPr>
              <a:t>讚美上帝聖名</a:t>
            </a:r>
            <a:r>
              <a:rPr kumimoji="0" lang="en-US" altLang="zh-TW" sz="5400" dirty="0" smtClean="0">
                <a:solidFill>
                  <a:prstClr val="white"/>
                </a:solidFill>
                <a:latin typeface="標楷體" pitchFamily="65" charset="-120"/>
                <a:ea typeface="標楷體" pitchFamily="65" charset="-120"/>
              </a:rPr>
              <a:t>, </a:t>
            </a:r>
          </a:p>
          <a:p>
            <a:pPr algn="ctr" fontAlgn="auto">
              <a:lnSpc>
                <a:spcPts val="7000"/>
              </a:lnSpc>
              <a:spcBef>
                <a:spcPts val="0"/>
              </a:spcBef>
              <a:spcAft>
                <a:spcPts val="0"/>
              </a:spcAft>
            </a:pPr>
            <a:r>
              <a:rPr kumimoji="0" lang="zh-TW" altLang="en-US" sz="5400" dirty="0" smtClean="0">
                <a:solidFill>
                  <a:prstClr val="white"/>
                </a:solidFill>
                <a:latin typeface="標楷體" pitchFamily="65" charset="-120"/>
                <a:ea typeface="標楷體" pitchFamily="65" charset="-120"/>
              </a:rPr>
              <a:t>祢真偉大</a:t>
            </a:r>
            <a:r>
              <a:rPr kumimoji="0" lang="en-US" altLang="zh-TW" sz="5400" dirty="0" smtClean="0">
                <a:solidFill>
                  <a:prstClr val="white"/>
                </a:solidFill>
                <a:latin typeface="標楷體" pitchFamily="65" charset="-120"/>
                <a:ea typeface="標楷體" pitchFamily="65" charset="-120"/>
              </a:rPr>
              <a:t>, </a:t>
            </a:r>
            <a:r>
              <a:rPr kumimoji="0" lang="zh-TW" altLang="en-US" sz="5400" dirty="0" smtClean="0">
                <a:solidFill>
                  <a:prstClr val="white"/>
                </a:solidFill>
                <a:latin typeface="標楷體" pitchFamily="65" charset="-120"/>
                <a:ea typeface="標楷體" pitchFamily="65" charset="-120"/>
              </a:rPr>
              <a:t>何等偉大。</a:t>
            </a:r>
            <a:r>
              <a:rPr kumimoji="0" lang="en-US" altLang="zh-TW" sz="3600" dirty="0" smtClean="0">
                <a:solidFill>
                  <a:prstClr val="white"/>
                </a:solidFill>
                <a:latin typeface="標楷體" pitchFamily="65" charset="-120"/>
                <a:ea typeface="標楷體" pitchFamily="65" charset="-120"/>
              </a:rPr>
              <a:t>(2X)</a:t>
            </a:r>
            <a:endParaRPr kumimoji="0" lang="en-US" sz="3600" dirty="0">
              <a:solidFill>
                <a:prstClr val="white"/>
              </a:solidFill>
              <a:latin typeface="Calibri"/>
              <a:ea typeface="+mn-ea"/>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2A"/>
        </a:solidFill>
        <a:effectLst/>
      </p:bgPr>
    </p:bg>
    <p:spTree>
      <p:nvGrpSpPr>
        <p:cNvPr id="1" name=""/>
        <p:cNvGrpSpPr/>
        <p:nvPr/>
      </p:nvGrpSpPr>
      <p:grpSpPr>
        <a:xfrm>
          <a:off x="0" y="0"/>
          <a:ext cx="0" cy="0"/>
          <a:chOff x="0" y="0"/>
          <a:chExt cx="0" cy="0"/>
        </a:xfrm>
      </p:grpSpPr>
      <p:sp>
        <p:nvSpPr>
          <p:cNvPr id="2" name="Rectangle 1"/>
          <p:cNvSpPr/>
          <p:nvPr/>
        </p:nvSpPr>
        <p:spPr>
          <a:xfrm>
            <a:off x="0" y="2819400"/>
            <a:ext cx="9144000" cy="4985980"/>
          </a:xfrm>
          <a:prstGeom prst="rect">
            <a:avLst/>
          </a:prstGeom>
        </p:spPr>
        <p:txBody>
          <a:bodyPr wrap="square">
            <a:spAutoFit/>
          </a:bodyPr>
          <a:lstStyle/>
          <a:p>
            <a:pPr algn="ctr" fontAlgn="auto">
              <a:spcBef>
                <a:spcPts val="0"/>
              </a:spcBef>
              <a:spcAft>
                <a:spcPts val="0"/>
              </a:spcAft>
            </a:pPr>
            <a:r>
              <a:rPr kumimoji="0" lang="zh-TW" altLang="en-US" sz="4800" dirty="0" smtClean="0">
                <a:solidFill>
                  <a:prstClr val="white"/>
                </a:solidFill>
                <a:latin typeface="標楷體" pitchFamily="65" charset="-120"/>
                <a:ea typeface="標楷體" pitchFamily="65" charset="-120"/>
              </a:rPr>
              <a:t>真懊了解</a:t>
            </a:r>
            <a:r>
              <a:rPr kumimoji="0" lang="en-US" altLang="zh-TW" sz="4800" dirty="0" smtClean="0">
                <a:solidFill>
                  <a:prstClr val="white"/>
                </a:solidFill>
                <a:latin typeface="標楷體" pitchFamily="65" charset="-120"/>
                <a:ea typeface="標楷體" pitchFamily="65" charset="-120"/>
              </a:rPr>
              <a:t>, </a:t>
            </a:r>
            <a:r>
              <a:rPr kumimoji="0" lang="zh-TW" altLang="en-US" sz="4800" dirty="0" smtClean="0">
                <a:solidFill>
                  <a:prstClr val="white"/>
                </a:solidFill>
                <a:latin typeface="標楷體" pitchFamily="65" charset="-120"/>
                <a:ea typeface="標楷體" pitchFamily="65" charset="-120"/>
              </a:rPr>
              <a:t>上帝無惜祂聖子</a:t>
            </a:r>
            <a:r>
              <a:rPr kumimoji="0" lang="en-US" altLang="zh-TW" sz="4800" dirty="0" smtClean="0">
                <a:solidFill>
                  <a:prstClr val="white"/>
                </a:solidFill>
                <a:latin typeface="標楷體" pitchFamily="65" charset="-120"/>
                <a:ea typeface="標楷體" pitchFamily="65" charset="-120"/>
              </a:rPr>
              <a:t>, </a:t>
            </a:r>
          </a:p>
          <a:p>
            <a:pPr algn="ctr" fontAlgn="auto">
              <a:spcBef>
                <a:spcPts val="0"/>
              </a:spcBef>
              <a:spcAft>
                <a:spcPts val="0"/>
              </a:spcAft>
            </a:pPr>
            <a:r>
              <a:rPr kumimoji="0" lang="zh-TW" altLang="en-US" sz="4800" dirty="0" smtClean="0">
                <a:solidFill>
                  <a:prstClr val="white"/>
                </a:solidFill>
                <a:latin typeface="標楷體" pitchFamily="65" charset="-120"/>
                <a:ea typeface="標楷體" pitchFamily="65" charset="-120"/>
              </a:rPr>
              <a:t>差來世間替人類獻生命</a:t>
            </a:r>
            <a:r>
              <a:rPr kumimoji="0" lang="en-US" altLang="zh-TW" sz="4800" dirty="0" smtClean="0">
                <a:solidFill>
                  <a:prstClr val="white"/>
                </a:solidFill>
                <a:latin typeface="標楷體" pitchFamily="65" charset="-120"/>
                <a:ea typeface="標楷體" pitchFamily="65" charset="-120"/>
              </a:rPr>
              <a:t>,</a:t>
            </a:r>
          </a:p>
          <a:p>
            <a:pPr algn="ctr" fontAlgn="auto">
              <a:spcBef>
                <a:spcPts val="0"/>
              </a:spcBef>
              <a:spcAft>
                <a:spcPts val="0"/>
              </a:spcAft>
            </a:pPr>
            <a:r>
              <a:rPr kumimoji="0" lang="en-US" sz="4200" dirty="0" smtClean="0">
                <a:solidFill>
                  <a:srgbClr val="FFFFFF"/>
                </a:solidFill>
                <a:latin typeface="Calibri"/>
                <a:ea typeface="+mn-ea"/>
              </a:rPr>
              <a:t>And when I think, that God, </a:t>
            </a:r>
          </a:p>
          <a:p>
            <a:pPr algn="ctr" fontAlgn="auto">
              <a:spcBef>
                <a:spcPts val="0"/>
              </a:spcBef>
              <a:spcAft>
                <a:spcPts val="0"/>
              </a:spcAft>
            </a:pPr>
            <a:r>
              <a:rPr kumimoji="0" lang="en-US" sz="4200" dirty="0" smtClean="0">
                <a:solidFill>
                  <a:srgbClr val="FFFFFF"/>
                </a:solidFill>
                <a:latin typeface="Calibri"/>
                <a:ea typeface="+mn-ea"/>
              </a:rPr>
              <a:t>His Son not sparing;</a:t>
            </a:r>
            <a:br>
              <a:rPr kumimoji="0" lang="en-US" sz="4200" dirty="0" smtClean="0">
                <a:solidFill>
                  <a:srgbClr val="FFFFFF"/>
                </a:solidFill>
                <a:latin typeface="Calibri"/>
                <a:ea typeface="+mn-ea"/>
              </a:rPr>
            </a:br>
            <a:r>
              <a:rPr kumimoji="0" lang="en-US" sz="4200" dirty="0" smtClean="0">
                <a:solidFill>
                  <a:srgbClr val="FFFFFF"/>
                </a:solidFill>
                <a:latin typeface="Calibri"/>
                <a:ea typeface="+mn-ea"/>
              </a:rPr>
              <a:t>Sent Him to die, I scarce can take it in;</a:t>
            </a:r>
            <a:r>
              <a:rPr kumimoji="0" lang="en-US" sz="4800" dirty="0" smtClean="0">
                <a:solidFill>
                  <a:prstClr val="black"/>
                </a:solidFill>
                <a:latin typeface="Calibri"/>
                <a:ea typeface="+mn-ea"/>
              </a:rPr>
              <a:t/>
            </a:r>
            <a:br>
              <a:rPr kumimoji="0" lang="en-US" sz="4800" dirty="0" smtClean="0">
                <a:solidFill>
                  <a:prstClr val="black"/>
                </a:solidFill>
                <a:latin typeface="Calibri"/>
                <a:ea typeface="+mn-ea"/>
              </a:rPr>
            </a:br>
            <a:r>
              <a:rPr kumimoji="0" lang="zh-TW" altLang="en-US" sz="4800" dirty="0" smtClean="0">
                <a:solidFill>
                  <a:prstClr val="white"/>
                </a:solidFill>
                <a:latin typeface="標楷體" pitchFamily="65" charset="-120"/>
                <a:ea typeface="標楷體" pitchFamily="65" charset="-120"/>
              </a:rPr>
              <a:t/>
            </a:r>
            <a:br>
              <a:rPr kumimoji="0" lang="zh-TW" altLang="en-US" sz="4800" dirty="0" smtClean="0">
                <a:solidFill>
                  <a:prstClr val="white"/>
                </a:solidFill>
                <a:latin typeface="標楷體" pitchFamily="65" charset="-120"/>
                <a:ea typeface="標楷體" pitchFamily="65" charset="-120"/>
              </a:rPr>
            </a:br>
            <a:endParaRPr kumimoji="0" lang="en-US" sz="4800" dirty="0">
              <a:solidFill>
                <a:prstClr val="white"/>
              </a:solidFill>
              <a:latin typeface="標楷體" pitchFamily="65" charset="-120"/>
              <a:ea typeface="標楷體" pitchFamily="65" charset="-120"/>
            </a:endParaRPr>
          </a:p>
        </p:txBody>
      </p:sp>
      <p:pic>
        <p:nvPicPr>
          <p:cNvPr id="4098" name="Picture 2"/>
          <p:cNvPicPr>
            <a:picLocks noChangeAspect="1" noChangeArrowheads="1"/>
          </p:cNvPicPr>
          <p:nvPr/>
        </p:nvPicPr>
        <p:blipFill>
          <a:blip r:embed="rId2" cstate="print"/>
          <a:srcRect/>
          <a:stretch>
            <a:fillRect/>
          </a:stretch>
        </p:blipFill>
        <p:spPr bwMode="auto">
          <a:xfrm>
            <a:off x="2214916" y="0"/>
            <a:ext cx="4338284" cy="28956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2A"/>
        </a:solidFill>
        <a:effectLst/>
      </p:bgPr>
    </p:bg>
    <p:spTree>
      <p:nvGrpSpPr>
        <p:cNvPr id="1" name=""/>
        <p:cNvGrpSpPr/>
        <p:nvPr/>
      </p:nvGrpSpPr>
      <p:grpSpPr>
        <a:xfrm>
          <a:off x="0" y="0"/>
          <a:ext cx="0" cy="0"/>
          <a:chOff x="0" y="0"/>
          <a:chExt cx="0" cy="0"/>
        </a:xfrm>
      </p:grpSpPr>
      <p:sp>
        <p:nvSpPr>
          <p:cNvPr id="2" name="Rectangle 1"/>
          <p:cNvSpPr/>
          <p:nvPr/>
        </p:nvSpPr>
        <p:spPr>
          <a:xfrm>
            <a:off x="0" y="2819400"/>
            <a:ext cx="9144000" cy="3919022"/>
          </a:xfrm>
          <a:prstGeom prst="rect">
            <a:avLst/>
          </a:prstGeom>
        </p:spPr>
        <p:txBody>
          <a:bodyPr wrap="square">
            <a:spAutoFit/>
          </a:bodyPr>
          <a:lstStyle/>
          <a:p>
            <a:pPr algn="ctr" fontAlgn="auto">
              <a:lnSpc>
                <a:spcPts val="7000"/>
              </a:lnSpc>
              <a:spcBef>
                <a:spcPts val="0"/>
              </a:spcBef>
              <a:spcAft>
                <a:spcPts val="0"/>
              </a:spcAft>
            </a:pPr>
            <a:r>
              <a:rPr kumimoji="0" lang="zh-TW" altLang="en-US" sz="4800" dirty="0" smtClean="0">
                <a:solidFill>
                  <a:srgbClr val="FFFFFF"/>
                </a:solidFill>
                <a:latin typeface="標楷體" pitchFamily="65" charset="-120"/>
                <a:ea typeface="標楷體" pitchFamily="65" charset="-120"/>
              </a:rPr>
              <a:t>佇十架頂</a:t>
            </a:r>
            <a:r>
              <a:rPr kumimoji="0" lang="en-US" altLang="zh-TW" sz="4800" dirty="0" smtClean="0">
                <a:solidFill>
                  <a:srgbClr val="FFFFFF"/>
                </a:solidFill>
                <a:latin typeface="標楷體" pitchFamily="65" charset="-120"/>
                <a:ea typeface="標楷體" pitchFamily="65" charset="-120"/>
              </a:rPr>
              <a:t>,</a:t>
            </a:r>
            <a:r>
              <a:rPr kumimoji="0" lang="zh-TW" altLang="en-US" sz="4800" dirty="0" smtClean="0">
                <a:solidFill>
                  <a:srgbClr val="FFFFFF"/>
                </a:solidFill>
                <a:latin typeface="標楷體" pitchFamily="65" charset="-120"/>
                <a:ea typeface="標楷體" pitchFamily="65" charset="-120"/>
              </a:rPr>
              <a:t>甘願替贖咱罪過</a:t>
            </a:r>
            <a:r>
              <a:rPr kumimoji="0" lang="en-US" altLang="zh-TW" sz="4800" dirty="0" smtClean="0">
                <a:solidFill>
                  <a:srgbClr val="FFFFFF"/>
                </a:solidFill>
                <a:latin typeface="標楷體" pitchFamily="65" charset="-120"/>
                <a:ea typeface="標楷體" pitchFamily="65" charset="-120"/>
              </a:rPr>
              <a:t>, </a:t>
            </a:r>
          </a:p>
          <a:p>
            <a:pPr algn="ctr" fontAlgn="auto">
              <a:lnSpc>
                <a:spcPts val="7000"/>
              </a:lnSpc>
              <a:spcBef>
                <a:spcPts val="0"/>
              </a:spcBef>
              <a:spcAft>
                <a:spcPts val="0"/>
              </a:spcAft>
            </a:pPr>
            <a:r>
              <a:rPr kumimoji="0" lang="zh-TW" altLang="en-US" sz="4800" dirty="0" smtClean="0">
                <a:solidFill>
                  <a:srgbClr val="FFFFFF"/>
                </a:solidFill>
                <a:latin typeface="標楷體" pitchFamily="65" charset="-120"/>
                <a:ea typeface="標楷體" pitchFamily="65" charset="-120"/>
              </a:rPr>
              <a:t>流血慘死互我通得永活。</a:t>
            </a:r>
            <a:endParaRPr kumimoji="0" lang="en-US" altLang="zh-TW" sz="4800" dirty="0" smtClean="0">
              <a:solidFill>
                <a:srgbClr val="FFFFFF"/>
              </a:solidFill>
              <a:latin typeface="標楷體" pitchFamily="65" charset="-120"/>
              <a:ea typeface="標楷體" pitchFamily="65" charset="-120"/>
            </a:endParaRPr>
          </a:p>
          <a:p>
            <a:pPr algn="ctr" fontAlgn="auto">
              <a:spcBef>
                <a:spcPts val="0"/>
              </a:spcBef>
              <a:spcAft>
                <a:spcPts val="0"/>
              </a:spcAft>
            </a:pPr>
            <a:r>
              <a:rPr kumimoji="0" lang="en-US" sz="4400" dirty="0" smtClean="0">
                <a:solidFill>
                  <a:srgbClr val="FFFFFF"/>
                </a:solidFill>
                <a:latin typeface="Calibri"/>
                <a:ea typeface="+mn-ea"/>
              </a:rPr>
              <a:t>That on the cross my burden</a:t>
            </a:r>
          </a:p>
          <a:p>
            <a:pPr algn="ctr" fontAlgn="auto">
              <a:spcBef>
                <a:spcPts val="0"/>
              </a:spcBef>
              <a:spcAft>
                <a:spcPts val="0"/>
              </a:spcAft>
            </a:pPr>
            <a:r>
              <a:rPr kumimoji="0" lang="en-US" sz="4400" dirty="0" smtClean="0">
                <a:solidFill>
                  <a:srgbClr val="FFFFFF"/>
                </a:solidFill>
                <a:latin typeface="Calibri"/>
                <a:ea typeface="+mn-ea"/>
              </a:rPr>
              <a:t> gladly bearing,</a:t>
            </a:r>
            <a:br>
              <a:rPr kumimoji="0" lang="en-US" sz="4400" dirty="0" smtClean="0">
                <a:solidFill>
                  <a:srgbClr val="FFFFFF"/>
                </a:solidFill>
                <a:latin typeface="Calibri"/>
                <a:ea typeface="+mn-ea"/>
              </a:rPr>
            </a:br>
            <a:r>
              <a:rPr kumimoji="0" lang="en-US" sz="4400" dirty="0" smtClean="0">
                <a:solidFill>
                  <a:srgbClr val="FFFFFF"/>
                </a:solidFill>
                <a:latin typeface="Calibri"/>
                <a:ea typeface="+mn-ea"/>
              </a:rPr>
              <a:t>He bled and died to take away my sin:</a:t>
            </a:r>
            <a:endParaRPr kumimoji="0" lang="en-US" sz="4400" dirty="0">
              <a:solidFill>
                <a:srgbClr val="FFFFFF"/>
              </a:solidFill>
              <a:latin typeface="標楷體" pitchFamily="65" charset="-120"/>
              <a:ea typeface="標楷體" pitchFamily="65" charset="-120"/>
            </a:endParaRPr>
          </a:p>
        </p:txBody>
      </p:sp>
      <p:pic>
        <p:nvPicPr>
          <p:cNvPr id="4098" name="Picture 2"/>
          <p:cNvPicPr>
            <a:picLocks noChangeAspect="1" noChangeArrowheads="1"/>
          </p:cNvPicPr>
          <p:nvPr/>
        </p:nvPicPr>
        <p:blipFill>
          <a:blip r:embed="rId2" cstate="print"/>
          <a:srcRect/>
          <a:stretch>
            <a:fillRect/>
          </a:stretch>
        </p:blipFill>
        <p:spPr bwMode="auto">
          <a:xfrm>
            <a:off x="2214916" y="0"/>
            <a:ext cx="4338284" cy="28956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t="5548" b="9375"/>
          <a:stretch>
            <a:fillRect/>
          </a:stretch>
        </p:blipFill>
        <p:spPr bwMode="auto">
          <a:xfrm>
            <a:off x="0" y="4419600"/>
            <a:ext cx="9144000" cy="2438400"/>
          </a:xfrm>
          <a:prstGeom prst="rect">
            <a:avLst/>
          </a:prstGeom>
          <a:ln>
            <a:noFill/>
          </a:ln>
          <a:effectLst>
            <a:softEdge rad="112500"/>
          </a:effectLst>
        </p:spPr>
      </p:pic>
      <p:sp>
        <p:nvSpPr>
          <p:cNvPr id="2" name="Rectangle 1"/>
          <p:cNvSpPr/>
          <p:nvPr/>
        </p:nvSpPr>
        <p:spPr>
          <a:xfrm>
            <a:off x="0" y="0"/>
            <a:ext cx="9144000" cy="5139869"/>
          </a:xfrm>
          <a:prstGeom prst="rect">
            <a:avLst/>
          </a:prstGeom>
        </p:spPr>
        <p:txBody>
          <a:bodyPr wrap="square">
            <a:spAutoFit/>
          </a:bodyPr>
          <a:lstStyle/>
          <a:p>
            <a:pPr algn="ctr" fontAlgn="auto">
              <a:spcBef>
                <a:spcPts val="0"/>
              </a:spcBef>
              <a:spcAft>
                <a:spcPts val="0"/>
              </a:spcAft>
            </a:pPr>
            <a:r>
              <a:rPr kumimoji="0" lang="zh-TW" altLang="en-US" sz="4800" dirty="0" smtClean="0">
                <a:solidFill>
                  <a:prstClr val="black"/>
                </a:solidFill>
                <a:latin typeface="標楷體" pitchFamily="65" charset="-120"/>
                <a:ea typeface="標楷體" pitchFamily="65" charset="-120"/>
              </a:rPr>
              <a:t>我心出聲</a:t>
            </a:r>
            <a:r>
              <a:rPr kumimoji="0" lang="en-US" altLang="zh-TW" sz="4800" dirty="0" smtClean="0">
                <a:solidFill>
                  <a:prstClr val="black"/>
                </a:solidFill>
                <a:latin typeface="標楷體" pitchFamily="65" charset="-120"/>
                <a:ea typeface="標楷體" pitchFamily="65" charset="-120"/>
              </a:rPr>
              <a:t>, </a:t>
            </a:r>
            <a:r>
              <a:rPr kumimoji="0" lang="zh-TW" altLang="en-US" sz="4800" dirty="0" smtClean="0">
                <a:solidFill>
                  <a:prstClr val="black"/>
                </a:solidFill>
                <a:latin typeface="標楷體" pitchFamily="65" charset="-120"/>
                <a:ea typeface="標楷體" pitchFamily="65" charset="-120"/>
              </a:rPr>
              <a:t>讚美上帝聖名</a:t>
            </a:r>
            <a:r>
              <a:rPr kumimoji="0" lang="en-US" altLang="zh-TW" sz="4800" dirty="0" smtClean="0">
                <a:solidFill>
                  <a:prstClr val="black"/>
                </a:solidFill>
                <a:latin typeface="標楷體" pitchFamily="65" charset="-120"/>
                <a:ea typeface="標楷體" pitchFamily="65" charset="-120"/>
              </a:rPr>
              <a:t>,</a:t>
            </a:r>
          </a:p>
          <a:p>
            <a:pPr algn="ctr" fontAlgn="auto">
              <a:spcBef>
                <a:spcPts val="0"/>
              </a:spcBef>
              <a:spcAft>
                <a:spcPts val="0"/>
              </a:spcAft>
            </a:pPr>
            <a:r>
              <a:rPr kumimoji="0" lang="en-US" sz="3600" u="sng" dirty="0" err="1" smtClean="0">
                <a:solidFill>
                  <a:srgbClr val="C00000"/>
                </a:solidFill>
                <a:uFill>
                  <a:solidFill>
                    <a:prstClr val="white"/>
                  </a:solidFill>
                </a:uFill>
                <a:latin typeface="Calibri"/>
                <a:ea typeface="+mn-ea"/>
                <a:hlinkClick r:id="rId3"/>
              </a:rPr>
              <a:t>Góa</a:t>
            </a:r>
            <a:r>
              <a:rPr kumimoji="0" lang="en-US" sz="3600" u="sng" dirty="0" smtClean="0">
                <a:solidFill>
                  <a:srgbClr val="C00000"/>
                </a:solidFill>
                <a:uFill>
                  <a:solidFill>
                    <a:prstClr val="white"/>
                  </a:solidFill>
                </a:uFill>
                <a:latin typeface="Calibri"/>
                <a:ea typeface="+mn-ea"/>
              </a:rPr>
              <a:t>  </a:t>
            </a:r>
            <a:r>
              <a:rPr kumimoji="0" lang="en-US" sz="3600" u="sng" dirty="0" err="1" smtClean="0">
                <a:solidFill>
                  <a:srgbClr val="C00000"/>
                </a:solidFill>
                <a:uFill>
                  <a:solidFill>
                    <a:prstClr val="white"/>
                  </a:solidFill>
                </a:uFill>
                <a:latin typeface="Calibri"/>
                <a:ea typeface="+mn-ea"/>
                <a:hlinkClick r:id="rId4"/>
              </a:rPr>
              <a:t>sim</a:t>
            </a:r>
            <a:r>
              <a:rPr kumimoji="0" lang="en-US" sz="3600" u="sng" dirty="0" smtClean="0">
                <a:solidFill>
                  <a:srgbClr val="C00000"/>
                </a:solidFill>
                <a:uFill>
                  <a:solidFill>
                    <a:prstClr val="white"/>
                  </a:solidFill>
                </a:uFill>
                <a:latin typeface="Calibri"/>
                <a:ea typeface="+mn-ea"/>
              </a:rPr>
              <a:t> </a:t>
            </a:r>
            <a:r>
              <a:rPr kumimoji="0" lang="en-US" sz="3600" u="sng" dirty="0" smtClean="0">
                <a:solidFill>
                  <a:prstClr val="black"/>
                </a:solidFill>
                <a:uFill>
                  <a:solidFill>
                    <a:prstClr val="white"/>
                  </a:solidFill>
                </a:uFill>
                <a:latin typeface="Calibri"/>
                <a:ea typeface="+mn-ea"/>
              </a:rPr>
              <a:t> </a:t>
            </a:r>
            <a:r>
              <a:rPr kumimoji="0" lang="en-US" sz="3600" u="sng" dirty="0" err="1" smtClean="0">
                <a:solidFill>
                  <a:prstClr val="black"/>
                </a:solidFill>
                <a:uFill>
                  <a:solidFill>
                    <a:prstClr val="white"/>
                  </a:solidFill>
                </a:uFill>
                <a:latin typeface="Calibri"/>
                <a:ea typeface="+mn-ea"/>
                <a:hlinkClick r:id="rId5"/>
              </a:rPr>
              <a:t>chhut-siaⁿ</a:t>
            </a:r>
            <a:r>
              <a:rPr kumimoji="0" lang="en-US" sz="3600" u="sng" dirty="0" smtClean="0">
                <a:solidFill>
                  <a:prstClr val="black"/>
                </a:solidFill>
                <a:uFill>
                  <a:solidFill>
                    <a:prstClr val="white"/>
                  </a:solidFill>
                </a:uFill>
                <a:latin typeface="Calibri"/>
                <a:ea typeface="+mn-ea"/>
              </a:rPr>
              <a:t>,</a:t>
            </a:r>
            <a:r>
              <a:rPr kumimoji="0" lang="en-US" sz="3600" u="sng" dirty="0" smtClean="0">
                <a:solidFill>
                  <a:srgbClr val="C00000"/>
                </a:solidFill>
                <a:uFill>
                  <a:solidFill>
                    <a:prstClr val="white"/>
                  </a:solidFill>
                </a:uFill>
                <a:latin typeface="Calibri"/>
                <a:ea typeface="+mn-ea"/>
              </a:rPr>
              <a:t>  </a:t>
            </a:r>
            <a:r>
              <a:rPr kumimoji="0" lang="en-US" sz="3600" u="sng" dirty="0" smtClean="0">
                <a:solidFill>
                  <a:srgbClr val="2614AC"/>
                </a:solidFill>
                <a:uFill>
                  <a:solidFill>
                    <a:prstClr val="white"/>
                  </a:solidFill>
                </a:uFill>
                <a:latin typeface="Calibri"/>
                <a:ea typeface="+mn-ea"/>
              </a:rPr>
              <a:t>o-</a:t>
            </a:r>
            <a:r>
              <a:rPr kumimoji="0" lang="en-US" sz="3600" u="sng" dirty="0" err="1" smtClean="0">
                <a:solidFill>
                  <a:srgbClr val="2614AC"/>
                </a:solidFill>
                <a:uFill>
                  <a:solidFill>
                    <a:prstClr val="white"/>
                  </a:solidFill>
                </a:uFill>
                <a:latin typeface="Calibri"/>
                <a:ea typeface="+mn-ea"/>
              </a:rPr>
              <a:t>l</a:t>
            </a:r>
            <a:r>
              <a:rPr kumimoji="0" lang="en-US" sz="3600" u="sng" dirty="0" err="1" smtClean="0">
                <a:solidFill>
                  <a:srgbClr val="C00000"/>
                </a:solidFill>
                <a:uFill>
                  <a:solidFill>
                    <a:prstClr val="white"/>
                  </a:solidFill>
                </a:uFill>
                <a:latin typeface="Calibri"/>
                <a:ea typeface="+mn-ea"/>
                <a:hlinkClick r:id="rId3"/>
              </a:rPr>
              <a:t>ó</a:t>
            </a:r>
            <a:r>
              <a:rPr kumimoji="0" lang="en-US" sz="3600" u="sng" dirty="0" smtClean="0">
                <a:solidFill>
                  <a:srgbClr val="C00000"/>
                </a:solidFill>
                <a:uFill>
                  <a:solidFill>
                    <a:prstClr val="white"/>
                  </a:solidFill>
                </a:uFill>
                <a:latin typeface="Calibri"/>
                <a:ea typeface="+mn-ea"/>
              </a:rPr>
              <a:t> </a:t>
            </a:r>
            <a:r>
              <a:rPr kumimoji="0" lang="en-US" sz="3600" u="sng" dirty="0" err="1" smtClean="0">
                <a:solidFill>
                  <a:prstClr val="black"/>
                </a:solidFill>
                <a:uFill>
                  <a:solidFill>
                    <a:prstClr val="white"/>
                  </a:solidFill>
                </a:uFill>
                <a:latin typeface="Calibri"/>
                <a:ea typeface="+mn-ea"/>
                <a:hlinkClick r:id="rId6"/>
              </a:rPr>
              <a:t>Siōng-tè</a:t>
            </a:r>
            <a:r>
              <a:rPr kumimoji="0" lang="en-US" sz="3600" u="sng" dirty="0" smtClean="0">
                <a:solidFill>
                  <a:prstClr val="black"/>
                </a:solidFill>
                <a:uFill>
                  <a:solidFill>
                    <a:prstClr val="white"/>
                  </a:solidFill>
                </a:uFill>
                <a:latin typeface="Calibri"/>
                <a:ea typeface="+mn-ea"/>
              </a:rPr>
              <a:t> </a:t>
            </a:r>
            <a:r>
              <a:rPr kumimoji="0" lang="en-US" sz="3600" u="sng" dirty="0" err="1" smtClean="0">
                <a:solidFill>
                  <a:prstClr val="black"/>
                </a:solidFill>
                <a:uFill>
                  <a:solidFill>
                    <a:prstClr val="white"/>
                  </a:solidFill>
                </a:uFill>
                <a:latin typeface="Calibri"/>
                <a:ea typeface="+mn-ea"/>
                <a:hlinkClick r:id="rId7"/>
              </a:rPr>
              <a:t>sèng</a:t>
            </a:r>
            <a:r>
              <a:rPr kumimoji="0" lang="en-US" sz="3600" u="sng" dirty="0" smtClean="0">
                <a:solidFill>
                  <a:prstClr val="black"/>
                </a:solidFill>
                <a:uFill>
                  <a:solidFill>
                    <a:prstClr val="white"/>
                  </a:solidFill>
                </a:uFill>
                <a:latin typeface="Calibri"/>
                <a:ea typeface="+mn-ea"/>
              </a:rPr>
              <a:t> </a:t>
            </a:r>
            <a:r>
              <a:rPr kumimoji="0" lang="en-US" sz="3600" u="sng" dirty="0" err="1" smtClean="0">
                <a:solidFill>
                  <a:prstClr val="black"/>
                </a:solidFill>
                <a:uFill>
                  <a:solidFill>
                    <a:prstClr val="white"/>
                  </a:solidFill>
                </a:uFill>
                <a:latin typeface="Calibri"/>
                <a:ea typeface="+mn-ea"/>
                <a:hlinkClick r:id="rId8"/>
              </a:rPr>
              <a:t>miâ</a:t>
            </a:r>
            <a:endParaRPr kumimoji="0" lang="en-US" altLang="zh-TW" sz="3600" u="sng" dirty="0" smtClean="0">
              <a:solidFill>
                <a:srgbClr val="C00000"/>
              </a:solidFill>
              <a:uFill>
                <a:solidFill>
                  <a:prstClr val="white"/>
                </a:solidFill>
              </a:uFill>
              <a:latin typeface="標楷體" pitchFamily="65" charset="-120"/>
              <a:ea typeface="標楷體" pitchFamily="65" charset="-120"/>
            </a:endParaRPr>
          </a:p>
          <a:p>
            <a:pPr algn="ctr" fontAlgn="auto">
              <a:spcBef>
                <a:spcPts val="0"/>
              </a:spcBef>
              <a:spcAft>
                <a:spcPts val="0"/>
              </a:spcAft>
            </a:pPr>
            <a:r>
              <a:rPr kumimoji="0" lang="zh-TW" altLang="en-US" sz="4800" dirty="0" smtClean="0">
                <a:solidFill>
                  <a:prstClr val="black"/>
                </a:solidFill>
                <a:latin typeface="標楷體" pitchFamily="65" charset="-120"/>
                <a:ea typeface="標楷體" pitchFamily="65" charset="-120"/>
              </a:rPr>
              <a:t>祢真偉大</a:t>
            </a:r>
            <a:r>
              <a:rPr kumimoji="0" lang="en-US" altLang="zh-TW" sz="4800" dirty="0" smtClean="0">
                <a:solidFill>
                  <a:prstClr val="black"/>
                </a:solidFill>
                <a:latin typeface="標楷體" pitchFamily="65" charset="-120"/>
                <a:ea typeface="標楷體" pitchFamily="65" charset="-120"/>
              </a:rPr>
              <a:t>, </a:t>
            </a:r>
            <a:r>
              <a:rPr kumimoji="0" lang="zh-TW" altLang="en-US" sz="4800" dirty="0" smtClean="0">
                <a:solidFill>
                  <a:prstClr val="black"/>
                </a:solidFill>
                <a:latin typeface="標楷體" pitchFamily="65" charset="-120"/>
                <a:ea typeface="標楷體" pitchFamily="65" charset="-120"/>
              </a:rPr>
              <a:t>何等偉大。</a:t>
            </a:r>
            <a:endParaRPr kumimoji="0" lang="en-US" altLang="zh-TW" sz="4800" dirty="0" smtClean="0">
              <a:solidFill>
                <a:prstClr val="black"/>
              </a:solidFill>
              <a:latin typeface="標楷體" pitchFamily="65" charset="-120"/>
              <a:ea typeface="標楷體" pitchFamily="65" charset="-120"/>
            </a:endParaRPr>
          </a:p>
          <a:p>
            <a:pPr algn="ctr" fontAlgn="auto">
              <a:spcBef>
                <a:spcPts val="0"/>
              </a:spcBef>
              <a:spcAft>
                <a:spcPts val="0"/>
              </a:spcAft>
            </a:pPr>
            <a:r>
              <a:rPr kumimoji="0" lang="en-US" sz="3600" u="sng" dirty="0" err="1" smtClean="0">
                <a:solidFill>
                  <a:prstClr val="black"/>
                </a:solidFill>
                <a:uFill>
                  <a:solidFill>
                    <a:prstClr val="white"/>
                  </a:solidFill>
                </a:uFill>
                <a:latin typeface="Calibri"/>
                <a:ea typeface="+mn-ea"/>
                <a:hlinkClick r:id="rId9"/>
              </a:rPr>
              <a:t>Lí</a:t>
            </a:r>
            <a:r>
              <a:rPr kumimoji="0" lang="en-US" sz="3600" u="sng" dirty="0" smtClean="0">
                <a:solidFill>
                  <a:prstClr val="black"/>
                </a:solidFill>
                <a:uFill>
                  <a:solidFill>
                    <a:prstClr val="white"/>
                  </a:solidFill>
                </a:uFill>
                <a:latin typeface="Calibri"/>
                <a:ea typeface="+mn-ea"/>
                <a:hlinkClick r:id="rId9"/>
              </a:rPr>
              <a:t> chin</a:t>
            </a:r>
            <a:r>
              <a:rPr kumimoji="0" lang="en-US" sz="3600" u="sng" dirty="0" smtClean="0">
                <a:solidFill>
                  <a:prstClr val="black"/>
                </a:solidFill>
                <a:uFill>
                  <a:solidFill>
                    <a:prstClr val="white"/>
                  </a:solidFill>
                </a:uFill>
                <a:latin typeface="Calibri"/>
                <a:ea typeface="+mn-ea"/>
              </a:rPr>
              <a:t> </a:t>
            </a:r>
            <a:r>
              <a:rPr kumimoji="0" lang="en-US" sz="3600" u="sng" dirty="0" err="1" smtClean="0">
                <a:solidFill>
                  <a:prstClr val="black"/>
                </a:solidFill>
                <a:uFill>
                  <a:solidFill>
                    <a:prstClr val="white"/>
                  </a:solidFill>
                </a:uFill>
                <a:latin typeface="Calibri"/>
                <a:ea typeface="+mn-ea"/>
                <a:hlinkClick r:id="rId10"/>
              </a:rPr>
              <a:t>úi-tāi</a:t>
            </a:r>
            <a:r>
              <a:rPr kumimoji="0" lang="en-US" sz="3600" u="sng" dirty="0" smtClean="0">
                <a:solidFill>
                  <a:prstClr val="black"/>
                </a:solidFill>
                <a:uFill>
                  <a:solidFill>
                    <a:prstClr val="white"/>
                  </a:solidFill>
                </a:uFill>
                <a:latin typeface="Calibri"/>
                <a:ea typeface="+mn-ea"/>
              </a:rPr>
              <a:t>,  </a:t>
            </a:r>
            <a:r>
              <a:rPr kumimoji="0" lang="en-US" sz="3600" u="sng" dirty="0" err="1" smtClean="0">
                <a:solidFill>
                  <a:prstClr val="black"/>
                </a:solidFill>
                <a:uFill>
                  <a:solidFill>
                    <a:prstClr val="white"/>
                  </a:solidFill>
                </a:uFill>
                <a:latin typeface="Calibri"/>
                <a:ea typeface="+mn-ea"/>
                <a:hlinkClick r:id="rId11"/>
              </a:rPr>
              <a:t>hô-téng</a:t>
            </a:r>
            <a:r>
              <a:rPr kumimoji="0" lang="en-US" sz="3600" u="sng" dirty="0" smtClean="0">
                <a:solidFill>
                  <a:prstClr val="black"/>
                </a:solidFill>
                <a:uFill>
                  <a:solidFill>
                    <a:prstClr val="white"/>
                  </a:solidFill>
                </a:uFill>
                <a:latin typeface="Calibri"/>
                <a:ea typeface="+mn-ea"/>
                <a:hlinkClick r:id="rId10"/>
              </a:rPr>
              <a:t> </a:t>
            </a:r>
            <a:r>
              <a:rPr kumimoji="0" lang="en-US" sz="3600" u="sng" dirty="0" err="1" smtClean="0">
                <a:solidFill>
                  <a:prstClr val="black"/>
                </a:solidFill>
                <a:uFill>
                  <a:solidFill>
                    <a:prstClr val="white"/>
                  </a:solidFill>
                </a:uFill>
                <a:latin typeface="Calibri"/>
                <a:ea typeface="+mn-ea"/>
                <a:hlinkClick r:id="rId10"/>
              </a:rPr>
              <a:t>úi-tāi</a:t>
            </a:r>
            <a:r>
              <a:rPr kumimoji="0" lang="en-US" sz="3600" u="sng" dirty="0" smtClean="0">
                <a:solidFill>
                  <a:prstClr val="black"/>
                </a:solidFill>
                <a:uFill>
                  <a:solidFill>
                    <a:prstClr val="white"/>
                  </a:solidFill>
                </a:uFill>
                <a:latin typeface="Calibri"/>
                <a:ea typeface="+mn-ea"/>
                <a:hlinkClick r:id="rId10"/>
              </a:rPr>
              <a:t> </a:t>
            </a:r>
            <a:endParaRPr kumimoji="0" lang="en-US" sz="3600" u="sng" dirty="0" smtClean="0">
              <a:solidFill>
                <a:prstClr val="black"/>
              </a:solidFill>
              <a:uFill>
                <a:solidFill>
                  <a:prstClr val="white"/>
                </a:solidFill>
              </a:uFill>
              <a:latin typeface="Calibri"/>
              <a:ea typeface="+mn-ea"/>
            </a:endParaRPr>
          </a:p>
          <a:p>
            <a:pPr algn="ctr" fontAlgn="auto">
              <a:spcBef>
                <a:spcPts val="0"/>
              </a:spcBef>
              <a:spcAft>
                <a:spcPts val="0"/>
              </a:spcAft>
            </a:pPr>
            <a:r>
              <a:rPr kumimoji="0" lang="en-US" sz="4000" b="1" dirty="0" smtClean="0">
                <a:solidFill>
                  <a:prstClr val="black"/>
                </a:solidFill>
                <a:latin typeface="Calibri"/>
                <a:ea typeface="+mn-ea"/>
              </a:rPr>
              <a:t>Then sings my soul, </a:t>
            </a:r>
          </a:p>
          <a:p>
            <a:pPr algn="ctr" fontAlgn="auto">
              <a:spcBef>
                <a:spcPts val="0"/>
              </a:spcBef>
              <a:spcAft>
                <a:spcPts val="0"/>
              </a:spcAft>
            </a:pPr>
            <a:r>
              <a:rPr kumimoji="0" lang="en-US" sz="4000" b="1" dirty="0" smtClean="0">
                <a:solidFill>
                  <a:prstClr val="black"/>
                </a:solidFill>
                <a:latin typeface="Calibri"/>
                <a:ea typeface="+mn-ea"/>
              </a:rPr>
              <a:t>my Savior God, to Thee:</a:t>
            </a:r>
            <a:br>
              <a:rPr kumimoji="0" lang="en-US" sz="4000" b="1" dirty="0" smtClean="0">
                <a:solidFill>
                  <a:prstClr val="black"/>
                </a:solidFill>
                <a:latin typeface="Calibri"/>
                <a:ea typeface="+mn-ea"/>
              </a:rPr>
            </a:br>
            <a:r>
              <a:rPr kumimoji="0" lang="en-US" sz="4000" b="1" dirty="0" smtClean="0">
                <a:solidFill>
                  <a:prstClr val="black"/>
                </a:solidFill>
                <a:latin typeface="Calibri"/>
                <a:ea typeface="+mn-ea"/>
              </a:rPr>
              <a:t>How great thou art! How great thou art! </a:t>
            </a:r>
            <a:r>
              <a:rPr kumimoji="0" lang="zh-TW" altLang="en-US" sz="4000" dirty="0" smtClean="0">
                <a:solidFill>
                  <a:prstClr val="black"/>
                </a:solidFill>
                <a:latin typeface="標楷體" pitchFamily="65" charset="-120"/>
                <a:ea typeface="標楷體" pitchFamily="65" charset="-120"/>
              </a:rPr>
              <a:t/>
            </a:r>
            <a:br>
              <a:rPr kumimoji="0" lang="zh-TW" altLang="en-US" sz="4000" dirty="0" smtClean="0">
                <a:solidFill>
                  <a:prstClr val="black"/>
                </a:solidFill>
                <a:latin typeface="標楷體" pitchFamily="65" charset="-120"/>
                <a:ea typeface="標楷體" pitchFamily="65" charset="-120"/>
              </a:rPr>
            </a:br>
            <a:endParaRPr kumimoji="0" lang="en-US" sz="4000" dirty="0">
              <a:solidFill>
                <a:prstClr val="black"/>
              </a:solidFill>
              <a:latin typeface="Calibri"/>
              <a:ea typeface="+mn-ea"/>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2A"/>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t="15774" b="11667"/>
          <a:stretch>
            <a:fillRect/>
          </a:stretch>
        </p:blipFill>
        <p:spPr bwMode="auto">
          <a:xfrm>
            <a:off x="0" y="3810000"/>
            <a:ext cx="9144000" cy="3048000"/>
          </a:xfrm>
          <a:prstGeom prst="rect">
            <a:avLst/>
          </a:prstGeom>
          <a:ln>
            <a:noFill/>
          </a:ln>
          <a:effectLst>
            <a:softEdge rad="112500"/>
          </a:effectLst>
        </p:spPr>
      </p:pic>
      <p:sp>
        <p:nvSpPr>
          <p:cNvPr id="4" name="Rectangle 3"/>
          <p:cNvSpPr/>
          <p:nvPr/>
        </p:nvSpPr>
        <p:spPr>
          <a:xfrm>
            <a:off x="228600" y="228601"/>
            <a:ext cx="8610600" cy="5416868"/>
          </a:xfrm>
          <a:prstGeom prst="rect">
            <a:avLst/>
          </a:prstGeom>
        </p:spPr>
        <p:txBody>
          <a:bodyPr wrap="square">
            <a:spAutoFit/>
          </a:bodyPr>
          <a:lstStyle/>
          <a:p>
            <a:pPr algn="ctr" fontAlgn="auto">
              <a:spcBef>
                <a:spcPts val="0"/>
              </a:spcBef>
              <a:spcAft>
                <a:spcPts val="0"/>
              </a:spcAft>
            </a:pPr>
            <a:r>
              <a:rPr kumimoji="0" lang="en-US" sz="4600" dirty="0" smtClean="0">
                <a:solidFill>
                  <a:prstClr val="white"/>
                </a:solidFill>
                <a:latin typeface="Calibri"/>
                <a:ea typeface="+mn-ea"/>
              </a:rPr>
              <a:t>When Christ shall come </a:t>
            </a:r>
          </a:p>
          <a:p>
            <a:pPr algn="ctr" fontAlgn="auto">
              <a:spcBef>
                <a:spcPts val="0"/>
              </a:spcBef>
              <a:spcAft>
                <a:spcPts val="0"/>
              </a:spcAft>
            </a:pPr>
            <a:r>
              <a:rPr kumimoji="0" lang="en-US" sz="4600" dirty="0" smtClean="0">
                <a:solidFill>
                  <a:prstClr val="white"/>
                </a:solidFill>
                <a:latin typeface="Calibri"/>
                <a:ea typeface="+mn-ea"/>
              </a:rPr>
              <a:t>with shout of acclamation</a:t>
            </a:r>
            <a:br>
              <a:rPr kumimoji="0" lang="en-US" sz="4600" dirty="0" smtClean="0">
                <a:solidFill>
                  <a:prstClr val="white"/>
                </a:solidFill>
                <a:latin typeface="Calibri"/>
                <a:ea typeface="+mn-ea"/>
              </a:rPr>
            </a:br>
            <a:r>
              <a:rPr kumimoji="0" lang="en-US" sz="4600" dirty="0" smtClean="0">
                <a:solidFill>
                  <a:prstClr val="white"/>
                </a:solidFill>
                <a:latin typeface="Calibri"/>
                <a:ea typeface="+mn-ea"/>
              </a:rPr>
              <a:t>And take me home</a:t>
            </a:r>
          </a:p>
          <a:p>
            <a:pPr algn="ctr" fontAlgn="auto">
              <a:spcBef>
                <a:spcPts val="0"/>
              </a:spcBef>
              <a:spcAft>
                <a:spcPts val="0"/>
              </a:spcAft>
            </a:pPr>
            <a:r>
              <a:rPr kumimoji="0" lang="en-US" sz="4600" dirty="0" smtClean="0">
                <a:solidFill>
                  <a:prstClr val="white"/>
                </a:solidFill>
                <a:latin typeface="Calibri"/>
                <a:ea typeface="+mn-ea"/>
              </a:rPr>
              <a:t>what joy shall fill my heart!</a:t>
            </a:r>
          </a:p>
          <a:p>
            <a:pPr algn="ctr" fontAlgn="auto">
              <a:spcBef>
                <a:spcPts val="0"/>
              </a:spcBef>
              <a:spcAft>
                <a:spcPts val="0"/>
              </a:spcAft>
            </a:pPr>
            <a:r>
              <a:rPr kumimoji="0" lang="zh-TW" altLang="en-US" sz="5400" dirty="0" smtClean="0">
                <a:solidFill>
                  <a:prstClr val="white"/>
                </a:solidFill>
                <a:latin typeface="標楷體" pitchFamily="65" charset="-120"/>
                <a:ea typeface="標楷體" pitchFamily="65" charset="-120"/>
              </a:rPr>
              <a:t>主欲閣來</a:t>
            </a:r>
            <a:r>
              <a:rPr kumimoji="0" lang="en-US" altLang="zh-TW" sz="5400" dirty="0" smtClean="0">
                <a:solidFill>
                  <a:prstClr val="white"/>
                </a:solidFill>
                <a:latin typeface="標楷體" pitchFamily="65" charset="-120"/>
                <a:ea typeface="標楷體" pitchFamily="65" charset="-120"/>
              </a:rPr>
              <a:t>,</a:t>
            </a:r>
            <a:r>
              <a:rPr kumimoji="0" lang="zh-TW" altLang="en-US" sz="5400" dirty="0" smtClean="0">
                <a:solidFill>
                  <a:prstClr val="white"/>
                </a:solidFill>
                <a:latin typeface="標楷體" pitchFamily="65" charset="-120"/>
                <a:ea typeface="標楷體" pitchFamily="65" charset="-120"/>
              </a:rPr>
              <a:t>哨角的聲在大彈</a:t>
            </a:r>
            <a:r>
              <a:rPr kumimoji="0" lang="en-US" altLang="zh-TW" sz="5400" dirty="0" smtClean="0">
                <a:solidFill>
                  <a:prstClr val="white"/>
                </a:solidFill>
                <a:latin typeface="標楷體" pitchFamily="65" charset="-120"/>
                <a:ea typeface="標楷體" pitchFamily="65" charset="-120"/>
              </a:rPr>
              <a:t>, </a:t>
            </a:r>
            <a:r>
              <a:rPr kumimoji="0" lang="zh-TW" altLang="en-US" sz="5400"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rPr>
              <a:t>接我轉去天家快樂無限</a:t>
            </a:r>
            <a:r>
              <a:rPr kumimoji="0" lang="en-US" altLang="zh-TW" sz="5400"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rPr>
              <a:t>, </a:t>
            </a:r>
            <a:r>
              <a:rPr kumimoji="0" lang="zh-TW" altLang="en-US" sz="5400"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rPr>
              <a:t/>
            </a:r>
            <a:br>
              <a:rPr kumimoji="0" lang="zh-TW" altLang="en-US" sz="5400"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rPr>
            </a:br>
            <a:endParaRPr kumimoji="0" lang="en-US" sz="5400" dirty="0">
              <a:solidFill>
                <a:prstClr val="black"/>
              </a:solidFill>
              <a:effectLst>
                <a:outerShdw blurRad="38100" dist="38100" dir="2700000" algn="tl">
                  <a:srgbClr val="000000">
                    <a:alpha val="43137"/>
                  </a:srgbClr>
                </a:outerShdw>
              </a:effectLst>
              <a:latin typeface="標楷體" pitchFamily="65" charset="-120"/>
              <a:ea typeface="標楷體" pitchFamily="65" charset="-12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lum bright="-10000"/>
          </a:blip>
          <a:srcRect/>
          <a:stretch>
            <a:fillRect/>
          </a:stretch>
        </p:blipFill>
        <p:spPr bwMode="auto">
          <a:xfrm>
            <a:off x="0" y="0"/>
            <a:ext cx="9144000" cy="6858000"/>
          </a:xfrm>
          <a:prstGeom prst="rect">
            <a:avLst/>
          </a:prstGeom>
          <a:noFill/>
          <a:ln w="9525">
            <a:noFill/>
            <a:miter lim="800000"/>
            <a:headEnd/>
            <a:tailEnd/>
          </a:ln>
        </p:spPr>
      </p:pic>
      <p:sp>
        <p:nvSpPr>
          <p:cNvPr id="4" name="Rectangle 3"/>
          <p:cNvSpPr/>
          <p:nvPr/>
        </p:nvSpPr>
        <p:spPr>
          <a:xfrm>
            <a:off x="0" y="304800"/>
            <a:ext cx="8763000" cy="4431983"/>
          </a:xfrm>
          <a:prstGeom prst="rect">
            <a:avLst/>
          </a:prstGeom>
        </p:spPr>
        <p:txBody>
          <a:bodyPr wrap="square">
            <a:spAutoFit/>
          </a:bodyPr>
          <a:lstStyle/>
          <a:p>
            <a:pPr algn="ctr" fontAlgn="auto">
              <a:spcBef>
                <a:spcPts val="0"/>
              </a:spcBef>
              <a:spcAft>
                <a:spcPts val="0"/>
              </a:spcAft>
            </a:pPr>
            <a:r>
              <a:rPr kumimoji="0" lang="en-US" sz="4400" b="1" dirty="0" smtClean="0">
                <a:solidFill>
                  <a:prstClr val="white"/>
                </a:solidFill>
                <a:effectLst>
                  <a:outerShdw blurRad="38100" dist="38100" dir="2700000" algn="tl">
                    <a:srgbClr val="000000">
                      <a:alpha val="43137"/>
                    </a:srgbClr>
                  </a:outerShdw>
                </a:effectLst>
                <a:latin typeface="Calibri"/>
                <a:ea typeface="+mn-ea"/>
              </a:rPr>
              <a:t>Then I shall bow </a:t>
            </a:r>
          </a:p>
          <a:p>
            <a:pPr algn="ctr" fontAlgn="auto">
              <a:spcBef>
                <a:spcPts val="0"/>
              </a:spcBef>
              <a:spcAft>
                <a:spcPts val="0"/>
              </a:spcAft>
            </a:pPr>
            <a:r>
              <a:rPr kumimoji="0" lang="en-US" sz="4400" b="1" dirty="0" smtClean="0">
                <a:solidFill>
                  <a:prstClr val="white"/>
                </a:solidFill>
                <a:effectLst>
                  <a:outerShdw blurRad="38100" dist="38100" dir="2700000" algn="tl">
                    <a:srgbClr val="000000">
                      <a:alpha val="43137"/>
                    </a:srgbClr>
                  </a:outerShdw>
                </a:effectLst>
                <a:latin typeface="Calibri"/>
                <a:ea typeface="+mn-ea"/>
              </a:rPr>
              <a:t>in humble adoration</a:t>
            </a:r>
            <a:br>
              <a:rPr kumimoji="0" lang="en-US" sz="4400" b="1" dirty="0" smtClean="0">
                <a:solidFill>
                  <a:prstClr val="white"/>
                </a:solidFill>
                <a:effectLst>
                  <a:outerShdw blurRad="38100" dist="38100" dir="2700000" algn="tl">
                    <a:srgbClr val="000000">
                      <a:alpha val="43137"/>
                    </a:srgbClr>
                  </a:outerShdw>
                </a:effectLst>
                <a:latin typeface="Calibri"/>
                <a:ea typeface="+mn-ea"/>
              </a:rPr>
            </a:br>
            <a:r>
              <a:rPr kumimoji="0" lang="en-US" sz="4400" b="1" dirty="0" smtClean="0">
                <a:solidFill>
                  <a:prstClr val="white"/>
                </a:solidFill>
                <a:effectLst>
                  <a:outerShdw blurRad="38100" dist="38100" dir="2700000" algn="tl">
                    <a:srgbClr val="000000">
                      <a:alpha val="43137"/>
                    </a:srgbClr>
                  </a:outerShdw>
                </a:effectLst>
                <a:latin typeface="Calibri"/>
                <a:ea typeface="+mn-ea"/>
              </a:rPr>
              <a:t>And there proclaim, my God,</a:t>
            </a:r>
          </a:p>
          <a:p>
            <a:pPr algn="ctr" fontAlgn="auto">
              <a:spcBef>
                <a:spcPts val="0"/>
              </a:spcBef>
              <a:spcAft>
                <a:spcPts val="0"/>
              </a:spcAft>
            </a:pPr>
            <a:r>
              <a:rPr kumimoji="0" lang="en-US" sz="4400" b="1" dirty="0" smtClean="0">
                <a:solidFill>
                  <a:prstClr val="white"/>
                </a:solidFill>
                <a:effectLst>
                  <a:outerShdw blurRad="38100" dist="38100" dir="2700000" algn="tl">
                    <a:srgbClr val="000000">
                      <a:alpha val="43137"/>
                    </a:srgbClr>
                  </a:outerShdw>
                </a:effectLst>
                <a:latin typeface="Calibri"/>
                <a:ea typeface="+mn-ea"/>
              </a:rPr>
              <a:t> how great thou art!</a:t>
            </a:r>
            <a:br>
              <a:rPr kumimoji="0" lang="en-US" sz="4400" b="1" dirty="0" smtClean="0">
                <a:solidFill>
                  <a:prstClr val="white"/>
                </a:solidFill>
                <a:effectLst>
                  <a:outerShdw blurRad="38100" dist="38100" dir="2700000" algn="tl">
                    <a:srgbClr val="000000">
                      <a:alpha val="43137"/>
                    </a:srgbClr>
                  </a:outerShdw>
                </a:effectLst>
                <a:latin typeface="Calibri"/>
                <a:ea typeface="+mn-ea"/>
              </a:rPr>
            </a:br>
            <a:r>
              <a:rPr kumimoji="0" lang="zh-TW" altLang="en-US" sz="4400"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rPr>
              <a:t>我欲虔誠</a:t>
            </a:r>
            <a:r>
              <a:rPr kumimoji="0" lang="en-US" altLang="zh-TW" sz="4400"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rPr>
              <a:t>,</a:t>
            </a:r>
            <a:r>
              <a:rPr kumimoji="0" lang="zh-TW" altLang="en-US" sz="4400"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rPr>
              <a:t>謙卑跪落來敬拜</a:t>
            </a:r>
            <a:r>
              <a:rPr kumimoji="0" lang="en-US" altLang="zh-TW" sz="4400"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rPr>
              <a:t>,</a:t>
            </a:r>
          </a:p>
          <a:p>
            <a:pPr algn="ctr" fontAlgn="auto">
              <a:spcBef>
                <a:spcPts val="0"/>
              </a:spcBef>
              <a:spcAft>
                <a:spcPts val="0"/>
              </a:spcAft>
            </a:pPr>
            <a:r>
              <a:rPr kumimoji="0" lang="en-US" altLang="zh-TW" sz="4400"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rPr>
              <a:t> </a:t>
            </a:r>
            <a:r>
              <a:rPr kumimoji="0" lang="zh-TW" altLang="en-US" sz="4400"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rPr>
              <a:t>報揚上帝</a:t>
            </a:r>
            <a:r>
              <a:rPr kumimoji="0" lang="en-US" altLang="zh-TW" sz="4400"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rPr>
              <a:t>,</a:t>
            </a:r>
            <a:r>
              <a:rPr kumimoji="0" lang="zh-TW" altLang="en-US" sz="4400"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rPr>
              <a:t>我主</a:t>
            </a:r>
            <a:r>
              <a:rPr kumimoji="0" lang="en-US" altLang="zh-TW" sz="4400"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rPr>
              <a:t>,</a:t>
            </a:r>
            <a:r>
              <a:rPr kumimoji="0" lang="zh-TW" altLang="en-US" sz="4400"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rPr>
              <a:t>祢真偉大。</a:t>
            </a:r>
            <a:r>
              <a:rPr kumimoji="0" lang="zh-TW" altLang="en-US" sz="1800" dirty="0" smtClean="0">
                <a:solidFill>
                  <a:prstClr val="black"/>
                </a:solidFill>
                <a:effectLst>
                  <a:outerShdw blurRad="38100" dist="38100" dir="2700000" algn="tl">
                    <a:srgbClr val="000000">
                      <a:alpha val="43137"/>
                    </a:srgbClr>
                  </a:outerShdw>
                </a:effectLst>
                <a:latin typeface="標楷體" pitchFamily="65" charset="-120"/>
                <a:ea typeface="標楷體" pitchFamily="65" charset="-120"/>
              </a:rPr>
              <a:t/>
            </a:r>
            <a:br>
              <a:rPr kumimoji="0" lang="zh-TW" altLang="en-US" sz="1800" dirty="0" smtClean="0">
                <a:solidFill>
                  <a:prstClr val="black"/>
                </a:solidFill>
                <a:effectLst>
                  <a:outerShdw blurRad="38100" dist="38100" dir="2700000" algn="tl">
                    <a:srgbClr val="000000">
                      <a:alpha val="43137"/>
                    </a:srgbClr>
                  </a:outerShdw>
                </a:effectLst>
                <a:latin typeface="標楷體" pitchFamily="65" charset="-120"/>
                <a:ea typeface="標楷體" pitchFamily="65" charset="-120"/>
              </a:rPr>
            </a:br>
            <a:endParaRPr kumimoji="0" lang="en-US" sz="1800" dirty="0">
              <a:solidFill>
                <a:prstClr val="black"/>
              </a:solidFill>
              <a:effectLst>
                <a:outerShdw blurRad="38100" dist="38100" dir="2700000" algn="tl">
                  <a:srgbClr val="000000">
                    <a:alpha val="43137"/>
                  </a:srgbClr>
                </a:outerShdw>
              </a:effectLst>
              <a:latin typeface="Calibri"/>
              <a:ea typeface="+mn-ea"/>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2A"/>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lum contrast="10000"/>
          </a:blip>
          <a:srcRect/>
          <a:stretch>
            <a:fillRect/>
          </a:stretch>
        </p:blipFill>
        <p:spPr bwMode="auto">
          <a:xfrm>
            <a:off x="0" y="3962400"/>
            <a:ext cx="9144000" cy="2895600"/>
          </a:xfrm>
          <a:prstGeom prst="rect">
            <a:avLst/>
          </a:prstGeom>
          <a:ln>
            <a:noFill/>
          </a:ln>
          <a:effectLst>
            <a:softEdge rad="112500"/>
          </a:effectLst>
        </p:spPr>
      </p:pic>
      <p:sp>
        <p:nvSpPr>
          <p:cNvPr id="2" name="Rectangle 1"/>
          <p:cNvSpPr/>
          <p:nvPr/>
        </p:nvSpPr>
        <p:spPr>
          <a:xfrm>
            <a:off x="0" y="152400"/>
            <a:ext cx="9144000" cy="5242461"/>
          </a:xfrm>
          <a:prstGeom prst="rect">
            <a:avLst/>
          </a:prstGeom>
        </p:spPr>
        <p:txBody>
          <a:bodyPr wrap="square">
            <a:spAutoFit/>
          </a:bodyPr>
          <a:lstStyle/>
          <a:p>
            <a:pPr algn="ctr" fontAlgn="auto">
              <a:lnSpc>
                <a:spcPts val="7000"/>
              </a:lnSpc>
              <a:spcBef>
                <a:spcPts val="0"/>
              </a:spcBef>
              <a:spcAft>
                <a:spcPts val="0"/>
              </a:spcAft>
            </a:pPr>
            <a:r>
              <a:rPr kumimoji="0" lang="en-US" sz="4200" dirty="0" smtClean="0">
                <a:solidFill>
                  <a:prstClr val="white"/>
                </a:solidFill>
                <a:latin typeface="Calibri"/>
                <a:ea typeface="+mn-ea"/>
              </a:rPr>
              <a:t>Then sings my soul, </a:t>
            </a:r>
          </a:p>
          <a:p>
            <a:pPr algn="ctr" fontAlgn="auto">
              <a:spcBef>
                <a:spcPts val="0"/>
              </a:spcBef>
              <a:spcAft>
                <a:spcPts val="0"/>
              </a:spcAft>
            </a:pPr>
            <a:r>
              <a:rPr kumimoji="0" lang="en-US" sz="4200" dirty="0" smtClean="0">
                <a:solidFill>
                  <a:prstClr val="white"/>
                </a:solidFill>
                <a:latin typeface="Calibri"/>
                <a:ea typeface="+mn-ea"/>
              </a:rPr>
              <a:t>my Savior God, to Thee:</a:t>
            </a:r>
            <a:br>
              <a:rPr kumimoji="0" lang="en-US" sz="4200" dirty="0" smtClean="0">
                <a:solidFill>
                  <a:prstClr val="white"/>
                </a:solidFill>
                <a:latin typeface="Calibri"/>
                <a:ea typeface="+mn-ea"/>
              </a:rPr>
            </a:br>
            <a:r>
              <a:rPr kumimoji="0" lang="en-US" sz="4200" dirty="0" smtClean="0">
                <a:solidFill>
                  <a:prstClr val="white"/>
                </a:solidFill>
                <a:latin typeface="Calibri"/>
                <a:ea typeface="+mn-ea"/>
              </a:rPr>
              <a:t>How great thou art! </a:t>
            </a:r>
          </a:p>
          <a:p>
            <a:pPr algn="ctr" fontAlgn="auto">
              <a:spcBef>
                <a:spcPts val="0"/>
              </a:spcBef>
              <a:spcAft>
                <a:spcPts val="0"/>
              </a:spcAft>
            </a:pPr>
            <a:r>
              <a:rPr kumimoji="0" lang="en-US" sz="4200" dirty="0" smtClean="0">
                <a:solidFill>
                  <a:prstClr val="white"/>
                </a:solidFill>
                <a:latin typeface="Calibri"/>
                <a:ea typeface="+mn-ea"/>
              </a:rPr>
              <a:t>How great thou art! </a:t>
            </a:r>
          </a:p>
          <a:p>
            <a:pPr algn="ctr" fontAlgn="auto">
              <a:lnSpc>
                <a:spcPts val="7000"/>
              </a:lnSpc>
              <a:spcBef>
                <a:spcPts val="0"/>
              </a:spcBef>
              <a:spcAft>
                <a:spcPts val="0"/>
              </a:spcAft>
            </a:pPr>
            <a:r>
              <a:rPr kumimoji="0" lang="zh-TW" altLang="en-US" sz="4400"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rPr>
              <a:t>我心出聲</a:t>
            </a:r>
            <a:r>
              <a:rPr kumimoji="0" lang="en-US" altLang="zh-TW" sz="4400"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rPr>
              <a:t>, </a:t>
            </a:r>
            <a:r>
              <a:rPr kumimoji="0" lang="zh-TW" altLang="en-US" sz="4400"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rPr>
              <a:t>讚美上帝聖名</a:t>
            </a:r>
            <a:r>
              <a:rPr kumimoji="0" lang="en-US" altLang="zh-TW" sz="4400"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rPr>
              <a:t>, </a:t>
            </a:r>
          </a:p>
          <a:p>
            <a:pPr algn="ctr" fontAlgn="auto">
              <a:spcBef>
                <a:spcPts val="0"/>
              </a:spcBef>
              <a:spcAft>
                <a:spcPts val="0"/>
              </a:spcAft>
            </a:pPr>
            <a:r>
              <a:rPr kumimoji="0" lang="zh-TW" altLang="en-US" sz="4400"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rPr>
              <a:t>祢真偉大</a:t>
            </a:r>
            <a:r>
              <a:rPr kumimoji="0" lang="en-US" altLang="zh-TW" sz="4400"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rPr>
              <a:t>, </a:t>
            </a:r>
            <a:r>
              <a:rPr kumimoji="0" lang="zh-TW" altLang="en-US" sz="4400" dirty="0" smtClean="0">
                <a:solidFill>
                  <a:prstClr val="white"/>
                </a:solidFill>
                <a:effectLst>
                  <a:outerShdw blurRad="38100" dist="38100" dir="2700000" algn="tl">
                    <a:srgbClr val="000000">
                      <a:alpha val="43137"/>
                    </a:srgbClr>
                  </a:outerShdw>
                </a:effectLst>
                <a:latin typeface="標楷體" pitchFamily="65" charset="-120"/>
                <a:ea typeface="標楷體" pitchFamily="65" charset="-120"/>
              </a:rPr>
              <a:t>何等偉大。</a:t>
            </a:r>
            <a:r>
              <a:rPr kumimoji="0" lang="en-US" sz="4200" dirty="0" smtClean="0">
                <a:solidFill>
                  <a:prstClr val="white"/>
                </a:solidFill>
                <a:effectLst>
                  <a:outerShdw blurRad="38100" dist="38100" dir="2700000" algn="tl">
                    <a:srgbClr val="000000">
                      <a:alpha val="43137"/>
                    </a:srgbClr>
                  </a:outerShdw>
                </a:effectLst>
                <a:latin typeface="Calibri"/>
                <a:ea typeface="+mn-ea"/>
              </a:rPr>
              <a:t> </a:t>
            </a:r>
            <a:r>
              <a:rPr kumimoji="0" lang="zh-TW" altLang="en-US" sz="4800" dirty="0" smtClean="0">
                <a:solidFill>
                  <a:prstClr val="black"/>
                </a:solidFill>
                <a:latin typeface="標楷體" pitchFamily="65" charset="-120"/>
                <a:ea typeface="標楷體" pitchFamily="65" charset="-120"/>
              </a:rPr>
              <a:t/>
            </a:r>
            <a:br>
              <a:rPr kumimoji="0" lang="zh-TW" altLang="en-US" sz="4800" dirty="0" smtClean="0">
                <a:solidFill>
                  <a:prstClr val="black"/>
                </a:solidFill>
                <a:latin typeface="標楷體" pitchFamily="65" charset="-120"/>
                <a:ea typeface="標楷體" pitchFamily="65" charset="-120"/>
              </a:rPr>
            </a:br>
            <a:endParaRPr kumimoji="0" lang="en-US" sz="4800" dirty="0">
              <a:solidFill>
                <a:prstClr val="black"/>
              </a:solidFill>
              <a:latin typeface="Calibri"/>
              <a:ea typeface="+mn-ea"/>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3" descr="lwjal0044"/>
          <p:cNvPicPr>
            <a:picLocks noChangeAspect="1" noChangeArrowheads="1"/>
          </p:cNvPicPr>
          <p:nvPr/>
        </p:nvPicPr>
        <p:blipFill>
          <a:blip r:embed="rId3"/>
          <a:srcRect r="10547" b="25313"/>
          <a:stretch>
            <a:fillRect/>
          </a:stretch>
        </p:blipFill>
        <p:spPr bwMode="auto">
          <a:xfrm>
            <a:off x="0" y="0"/>
            <a:ext cx="9144000" cy="6858000"/>
          </a:xfrm>
          <a:prstGeom prst="rect">
            <a:avLst/>
          </a:prstGeom>
          <a:noFill/>
          <a:ln w="9525">
            <a:noFill/>
            <a:miter lim="800000"/>
            <a:headEnd/>
            <a:tailEnd/>
          </a:ln>
        </p:spPr>
      </p:pic>
      <p:sp>
        <p:nvSpPr>
          <p:cNvPr id="779268" name="Rectangle 4"/>
          <p:cNvSpPr>
            <a:spLocks noGrp="1" noChangeArrowheads="1"/>
          </p:cNvSpPr>
          <p:nvPr>
            <p:ph type="ctrTitle" idx="4294967295"/>
          </p:nvPr>
        </p:nvSpPr>
        <p:spPr>
          <a:xfrm>
            <a:off x="1403350" y="476250"/>
            <a:ext cx="7416800" cy="6121400"/>
          </a:xfrm>
        </p:spPr>
        <p:txBody>
          <a:bodyPr/>
          <a:lstStyle/>
          <a:p>
            <a:pPr eaLnBrk="1" hangingPunct="1">
              <a:spcBef>
                <a:spcPct val="20000"/>
              </a:spcBef>
              <a:spcAft>
                <a:spcPct val="20000"/>
              </a:spcAft>
              <a:defRPr/>
            </a:pPr>
            <a:r>
              <a:rPr lang="zh-TW" altLang="en-US" dirty="0">
                <a:solidFill>
                  <a:srgbClr val="000099"/>
                </a:solidFill>
                <a:latin typeface="DFKai-SB" pitchFamily="65" charset="-120"/>
                <a:ea typeface="DFKai-SB" pitchFamily="65" charset="-120"/>
              </a:rPr>
              <a:t>歡迎您來到</a:t>
            </a:r>
            <a:br>
              <a:rPr lang="zh-TW" altLang="en-US" dirty="0">
                <a:solidFill>
                  <a:srgbClr val="000099"/>
                </a:solidFill>
                <a:latin typeface="DFKai-SB" pitchFamily="65" charset="-120"/>
                <a:ea typeface="DFKai-SB" pitchFamily="65" charset="-120"/>
              </a:rPr>
            </a:br>
            <a:r>
              <a:rPr lang="zh-TW" altLang="en-US" dirty="0">
                <a:solidFill>
                  <a:srgbClr val="000099"/>
                </a:solidFill>
                <a:latin typeface="DFKai-SB" pitchFamily="65" charset="-120"/>
                <a:ea typeface="DFKai-SB" pitchFamily="65" charset="-120"/>
              </a:rPr>
              <a:t>柑縣台灣基督長老教會</a:t>
            </a:r>
            <a:r>
              <a:rPr lang="en-US" altLang="zh-TW" dirty="0">
                <a:solidFill>
                  <a:srgbClr val="000099"/>
                </a:solidFill>
                <a:latin typeface="DFKai-SB" pitchFamily="65" charset="-120"/>
                <a:ea typeface="DFKai-SB" pitchFamily="65" charset="-120"/>
              </a:rPr>
              <a:t/>
            </a:r>
            <a:br>
              <a:rPr lang="en-US" altLang="zh-TW" dirty="0">
                <a:solidFill>
                  <a:srgbClr val="000099"/>
                </a:solidFill>
                <a:latin typeface="DFKai-SB" pitchFamily="65" charset="-120"/>
                <a:ea typeface="DFKai-SB" pitchFamily="65" charset="-120"/>
              </a:rPr>
            </a:br>
            <a:r>
              <a:rPr lang="en-US" altLang="zh-TW" b="1" i="1" dirty="0">
                <a:solidFill>
                  <a:srgbClr val="0000FF"/>
                </a:solidFill>
                <a:latin typeface="Monotype Corsiva" pitchFamily="66" charset="0"/>
                <a:ea typeface="金梅毛碑楷"/>
                <a:cs typeface="金梅毛碑楷"/>
              </a:rPr>
              <a:t>Welcome To Join Sunday Worship. </a:t>
            </a:r>
            <a:r>
              <a:rPr lang="en-US" altLang="zh-TW" b="1" dirty="0">
                <a:solidFill>
                  <a:srgbClr val="0000FF"/>
                </a:solidFill>
                <a:latin typeface="DFKai-SB" pitchFamily="65" charset="-120"/>
                <a:ea typeface="DFKai-SB" pitchFamily="65" charset="-120"/>
              </a:rPr>
              <a:t>F.P.C.O.C.</a:t>
            </a:r>
            <a:r>
              <a:rPr lang="zh-TW" altLang="en-US" dirty="0">
                <a:solidFill>
                  <a:srgbClr val="000099"/>
                </a:solidFill>
                <a:latin typeface="DFKai-SB" pitchFamily="65" charset="-120"/>
                <a:ea typeface="DFKai-SB" pitchFamily="65" charset="-120"/>
              </a:rPr>
              <a:t/>
            </a:r>
            <a:br>
              <a:rPr lang="zh-TW" altLang="en-US" dirty="0">
                <a:solidFill>
                  <a:srgbClr val="000099"/>
                </a:solidFill>
                <a:latin typeface="DFKai-SB" pitchFamily="65" charset="-120"/>
                <a:ea typeface="DFKai-SB" pitchFamily="65" charset="-120"/>
              </a:rPr>
            </a:br>
            <a:r>
              <a:rPr lang="zh-TW" altLang="en-US" sz="900" dirty="0">
                <a:solidFill>
                  <a:srgbClr val="000099"/>
                </a:solidFill>
                <a:effectLst>
                  <a:outerShdw blurRad="38100" dist="38100" dir="2700000" algn="tl">
                    <a:srgbClr val="C0C0C0"/>
                  </a:outerShdw>
                </a:effectLst>
                <a:latin typeface="DFKai-SB" pitchFamily="65" charset="-120"/>
                <a:ea typeface="DFKai-SB" pitchFamily="65" charset="-120"/>
              </a:rPr>
              <a:t/>
            </a:r>
            <a:br>
              <a:rPr lang="zh-TW" altLang="en-US" sz="900" dirty="0">
                <a:solidFill>
                  <a:srgbClr val="000099"/>
                </a:solidFill>
                <a:effectLst>
                  <a:outerShdw blurRad="38100" dist="38100" dir="2700000" algn="tl">
                    <a:srgbClr val="C0C0C0"/>
                  </a:outerShdw>
                </a:effectLst>
                <a:latin typeface="DFKai-SB" pitchFamily="65" charset="-120"/>
                <a:ea typeface="DFKai-SB" pitchFamily="65" charset="-120"/>
              </a:rPr>
            </a:br>
            <a:r>
              <a:rPr lang="zh-TW" altLang="en-US" b="1" u="sng" dirty="0">
                <a:solidFill>
                  <a:srgbClr val="0000CC"/>
                </a:solidFill>
                <a:latin typeface="DFKai-SB" pitchFamily="65" charset="-120"/>
                <a:ea typeface="DFKai-SB" pitchFamily="65" charset="-120"/>
              </a:rPr>
              <a:t>同心建造 人人傳道</a:t>
            </a:r>
            <a:r>
              <a:rPr lang="zh-TW" altLang="en-US" dirty="0">
                <a:solidFill>
                  <a:srgbClr val="0000FF"/>
                </a:solidFill>
                <a:latin typeface="DFKai-SB" pitchFamily="65" charset="-120"/>
                <a:ea typeface="DFKai-SB" pitchFamily="65" charset="-120"/>
              </a:rPr>
              <a:t/>
            </a:r>
            <a:br>
              <a:rPr lang="zh-TW" altLang="en-US" dirty="0">
                <a:solidFill>
                  <a:srgbClr val="0000FF"/>
                </a:solidFill>
                <a:latin typeface="DFKai-SB" pitchFamily="65" charset="-120"/>
                <a:ea typeface="DFKai-SB" pitchFamily="65" charset="-120"/>
              </a:rPr>
            </a:br>
            <a:r>
              <a:rPr lang="zh-TW" altLang="en-US" sz="2400" dirty="0">
                <a:solidFill>
                  <a:srgbClr val="000099"/>
                </a:solidFill>
                <a:effectLst>
                  <a:outerShdw blurRad="38100" dist="38100" dir="2700000" algn="tl">
                    <a:srgbClr val="C0C0C0"/>
                  </a:outerShdw>
                </a:effectLst>
                <a:latin typeface="DFKai-SB" pitchFamily="65" charset="-120"/>
                <a:ea typeface="DFKai-SB" pitchFamily="65" charset="-120"/>
              </a:rPr>
              <a:t/>
            </a:r>
            <a:br>
              <a:rPr lang="zh-TW" altLang="en-US" sz="2400" dirty="0">
                <a:solidFill>
                  <a:srgbClr val="000099"/>
                </a:solidFill>
                <a:effectLst>
                  <a:outerShdw blurRad="38100" dist="38100" dir="2700000" algn="tl">
                    <a:srgbClr val="C0C0C0"/>
                  </a:outerShdw>
                </a:effectLst>
                <a:latin typeface="DFKai-SB" pitchFamily="65" charset="-120"/>
                <a:ea typeface="DFKai-SB" pitchFamily="65" charset="-120"/>
              </a:rPr>
            </a:br>
            <a:r>
              <a:rPr lang="zh-TW" altLang="en-US" sz="800" dirty="0">
                <a:solidFill>
                  <a:srgbClr val="000099"/>
                </a:solidFill>
                <a:effectLst>
                  <a:outerShdw blurRad="38100" dist="38100" dir="2700000" algn="tl">
                    <a:srgbClr val="C0C0C0"/>
                  </a:outerShdw>
                </a:effectLst>
                <a:latin typeface="DFKai-SB" pitchFamily="65" charset="-120"/>
                <a:ea typeface="DFKai-SB" pitchFamily="65" charset="-120"/>
              </a:rPr>
              <a:t/>
            </a:r>
            <a:br>
              <a:rPr lang="zh-TW" altLang="en-US" sz="800" dirty="0">
                <a:solidFill>
                  <a:srgbClr val="000099"/>
                </a:solidFill>
                <a:effectLst>
                  <a:outerShdw blurRad="38100" dist="38100" dir="2700000" algn="tl">
                    <a:srgbClr val="C0C0C0"/>
                  </a:outerShdw>
                </a:effectLst>
                <a:latin typeface="DFKai-SB" pitchFamily="65" charset="-120"/>
                <a:ea typeface="DFKai-SB" pitchFamily="65" charset="-120"/>
              </a:rPr>
            </a:br>
            <a:r>
              <a:rPr lang="zh-TW" altLang="en-US" sz="4000" dirty="0">
                <a:solidFill>
                  <a:srgbClr val="000099"/>
                </a:solidFill>
                <a:latin typeface="DFKai-SB" pitchFamily="65" charset="-120"/>
                <a:ea typeface="DFKai-SB" pitchFamily="65" charset="-120"/>
              </a:rPr>
              <a:t>請肅靜</a:t>
            </a:r>
            <a:r>
              <a:rPr lang="en-US" altLang="zh-TW" sz="4000" dirty="0">
                <a:solidFill>
                  <a:srgbClr val="000099"/>
                </a:solidFill>
                <a:latin typeface="DFKai-SB" pitchFamily="65" charset="-120"/>
                <a:ea typeface="DFKai-SB" pitchFamily="65" charset="-120"/>
              </a:rPr>
              <a:t>,</a:t>
            </a:r>
            <a:r>
              <a:rPr lang="zh-TW" altLang="en-US" sz="4000" dirty="0">
                <a:solidFill>
                  <a:srgbClr val="000099"/>
                </a:solidFill>
                <a:latin typeface="DFKai-SB" pitchFamily="65" charset="-120"/>
                <a:ea typeface="DFKai-SB" pitchFamily="65" charset="-120"/>
              </a:rPr>
              <a:t>預備心來敬拜上帝</a:t>
            </a:r>
            <a:r>
              <a:rPr lang="zh-TW" altLang="en-US" dirty="0">
                <a:solidFill>
                  <a:srgbClr val="000099"/>
                </a:solidFill>
                <a:latin typeface="DFKai-SB" pitchFamily="65" charset="-120"/>
                <a:ea typeface="DFKai-SB" pitchFamily="65" charset="-120"/>
              </a:rPr>
              <a:t/>
            </a:r>
            <a:br>
              <a:rPr lang="zh-TW" altLang="en-US" dirty="0">
                <a:solidFill>
                  <a:srgbClr val="000099"/>
                </a:solidFill>
                <a:latin typeface="DFKai-SB" pitchFamily="65" charset="-120"/>
                <a:ea typeface="DFKai-SB" pitchFamily="65" charset="-120"/>
              </a:rPr>
            </a:br>
            <a:r>
              <a:rPr lang="zh-TW" altLang="en-US" sz="800" dirty="0">
                <a:solidFill>
                  <a:srgbClr val="000099"/>
                </a:solidFill>
                <a:latin typeface="DFKai-SB" pitchFamily="65" charset="-120"/>
                <a:ea typeface="DFKai-SB" pitchFamily="65" charset="-120"/>
              </a:rPr>
              <a:t/>
            </a:r>
            <a:br>
              <a:rPr lang="zh-TW" altLang="en-US" sz="800" dirty="0">
                <a:solidFill>
                  <a:srgbClr val="000099"/>
                </a:solidFill>
                <a:latin typeface="DFKai-SB" pitchFamily="65" charset="-120"/>
                <a:ea typeface="DFKai-SB" pitchFamily="65" charset="-120"/>
              </a:rPr>
            </a:br>
            <a:r>
              <a:rPr lang="zh-TW" altLang="en-US" sz="3200" b="1" dirty="0">
                <a:solidFill>
                  <a:srgbClr val="333399"/>
                </a:solidFill>
                <a:latin typeface="DFKai-SB" pitchFamily="65" charset="-120"/>
                <a:ea typeface="DFKai-SB" pitchFamily="65" charset="-120"/>
              </a:rPr>
              <a:t>請關掉您的手機</a:t>
            </a:r>
            <a:r>
              <a:rPr lang="en-US" altLang="zh-TW" sz="3200" b="1" dirty="0">
                <a:solidFill>
                  <a:srgbClr val="333399"/>
                </a:solidFill>
                <a:latin typeface="DFKai-SB" pitchFamily="65" charset="-120"/>
                <a:ea typeface="DFKai-SB" pitchFamily="65" charset="-120"/>
              </a:rPr>
              <a:t>,</a:t>
            </a:r>
            <a:r>
              <a:rPr lang="zh-TW" altLang="en-US" sz="3200" b="1" dirty="0">
                <a:solidFill>
                  <a:srgbClr val="333399"/>
                </a:solidFill>
                <a:latin typeface="DFKai-SB" pitchFamily="65" charset="-120"/>
                <a:ea typeface="DFKai-SB" pitchFamily="65" charset="-120"/>
              </a:rPr>
              <a:t>傳呼器</a:t>
            </a:r>
            <a:r>
              <a:rPr lang="en-US" altLang="zh-TW" sz="3200" b="1" dirty="0">
                <a:solidFill>
                  <a:srgbClr val="333399"/>
                </a:solidFill>
                <a:latin typeface="DFKai-SB" pitchFamily="65" charset="-120"/>
                <a:ea typeface="DFKai-SB" pitchFamily="65" charset="-120"/>
              </a:rPr>
              <a:t>…</a:t>
            </a:r>
          </a:p>
        </p:txBody>
      </p:sp>
      <p:pic>
        <p:nvPicPr>
          <p:cNvPr id="136196" name="Picture 10" descr="pclogo2"/>
          <p:cNvPicPr>
            <a:picLocks noChangeAspect="1" noChangeArrowheads="1"/>
          </p:cNvPicPr>
          <p:nvPr/>
        </p:nvPicPr>
        <p:blipFill>
          <a:blip r:embed="rId4"/>
          <a:srcRect/>
          <a:stretch>
            <a:fillRect/>
          </a:stretch>
        </p:blipFill>
        <p:spPr bwMode="auto">
          <a:xfrm>
            <a:off x="179388" y="188913"/>
            <a:ext cx="1635125" cy="2160587"/>
          </a:xfrm>
          <a:prstGeom prst="rect">
            <a:avLst/>
          </a:prstGeom>
          <a:noFill/>
          <a:ln w="9525">
            <a:noFill/>
            <a:miter lim="800000"/>
            <a:headEnd/>
            <a:tailEnd/>
          </a:ln>
        </p:spPr>
      </p:pic>
    </p:spTree>
    <p:extLst>
      <p:ext uri="{BB962C8B-B14F-4D97-AF65-F5344CB8AC3E}">
        <p14:creationId xmlns:p14="http://schemas.microsoft.com/office/powerpoint/2010/main" val="2860739887"/>
      </p:ext>
    </p:extLst>
  </p:cSld>
  <p:clrMapOvr>
    <a:masterClrMapping/>
  </p:clrMapOvr>
  <p:transition advTm="10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t="5548" b="9375"/>
          <a:stretch>
            <a:fillRect/>
          </a:stretch>
        </p:blipFill>
        <p:spPr bwMode="auto">
          <a:xfrm>
            <a:off x="0" y="4419600"/>
            <a:ext cx="9144000" cy="2438400"/>
          </a:xfrm>
          <a:prstGeom prst="rect">
            <a:avLst/>
          </a:prstGeom>
          <a:ln>
            <a:noFill/>
          </a:ln>
          <a:effectLst>
            <a:softEdge rad="112500"/>
          </a:effectLst>
        </p:spPr>
      </p:pic>
      <p:sp>
        <p:nvSpPr>
          <p:cNvPr id="2" name="Rectangle 1"/>
          <p:cNvSpPr/>
          <p:nvPr/>
        </p:nvSpPr>
        <p:spPr>
          <a:xfrm>
            <a:off x="0" y="0"/>
            <a:ext cx="9144000" cy="5139869"/>
          </a:xfrm>
          <a:prstGeom prst="rect">
            <a:avLst/>
          </a:prstGeom>
        </p:spPr>
        <p:txBody>
          <a:bodyPr wrap="square">
            <a:spAutoFit/>
          </a:bodyPr>
          <a:lstStyle/>
          <a:p>
            <a:pPr algn="ctr" fontAlgn="auto">
              <a:spcBef>
                <a:spcPts val="0"/>
              </a:spcBef>
              <a:spcAft>
                <a:spcPts val="0"/>
              </a:spcAft>
            </a:pPr>
            <a:r>
              <a:rPr kumimoji="0" lang="zh-TW" altLang="en-US" sz="4800" dirty="0" smtClean="0">
                <a:solidFill>
                  <a:prstClr val="black"/>
                </a:solidFill>
                <a:latin typeface="標楷體" pitchFamily="65" charset="-120"/>
                <a:ea typeface="標楷體" pitchFamily="65" charset="-120"/>
              </a:rPr>
              <a:t>我心出聲</a:t>
            </a:r>
            <a:r>
              <a:rPr kumimoji="0" lang="en-US" altLang="zh-TW" sz="4800" dirty="0" smtClean="0">
                <a:solidFill>
                  <a:prstClr val="black"/>
                </a:solidFill>
                <a:latin typeface="標楷體" pitchFamily="65" charset="-120"/>
                <a:ea typeface="標楷體" pitchFamily="65" charset="-120"/>
              </a:rPr>
              <a:t>, </a:t>
            </a:r>
            <a:r>
              <a:rPr kumimoji="0" lang="zh-TW" altLang="en-US" sz="4800" dirty="0" smtClean="0">
                <a:solidFill>
                  <a:prstClr val="black"/>
                </a:solidFill>
                <a:latin typeface="標楷體" pitchFamily="65" charset="-120"/>
                <a:ea typeface="標楷體" pitchFamily="65" charset="-120"/>
              </a:rPr>
              <a:t>讚美上帝聖名</a:t>
            </a:r>
            <a:r>
              <a:rPr kumimoji="0" lang="en-US" altLang="zh-TW" sz="4800" dirty="0" smtClean="0">
                <a:solidFill>
                  <a:prstClr val="black"/>
                </a:solidFill>
                <a:latin typeface="標楷體" pitchFamily="65" charset="-120"/>
                <a:ea typeface="標楷體" pitchFamily="65" charset="-120"/>
              </a:rPr>
              <a:t>,</a:t>
            </a:r>
          </a:p>
          <a:p>
            <a:pPr algn="ctr" fontAlgn="auto">
              <a:spcBef>
                <a:spcPts val="0"/>
              </a:spcBef>
              <a:spcAft>
                <a:spcPts val="0"/>
              </a:spcAft>
            </a:pPr>
            <a:r>
              <a:rPr kumimoji="0" lang="en-US" sz="3600" u="sng" dirty="0" err="1" smtClean="0">
                <a:solidFill>
                  <a:srgbClr val="C00000"/>
                </a:solidFill>
                <a:uFill>
                  <a:solidFill>
                    <a:prstClr val="white"/>
                  </a:solidFill>
                </a:uFill>
                <a:latin typeface="Calibri"/>
                <a:ea typeface="+mn-ea"/>
                <a:hlinkClick r:id="rId3"/>
              </a:rPr>
              <a:t>Góa</a:t>
            </a:r>
            <a:r>
              <a:rPr kumimoji="0" lang="en-US" sz="3600" u="sng" dirty="0" smtClean="0">
                <a:solidFill>
                  <a:srgbClr val="C00000"/>
                </a:solidFill>
                <a:uFill>
                  <a:solidFill>
                    <a:prstClr val="white"/>
                  </a:solidFill>
                </a:uFill>
                <a:latin typeface="Calibri"/>
                <a:ea typeface="+mn-ea"/>
              </a:rPr>
              <a:t>  </a:t>
            </a:r>
            <a:r>
              <a:rPr kumimoji="0" lang="en-US" sz="3600" u="sng" dirty="0" err="1" smtClean="0">
                <a:solidFill>
                  <a:srgbClr val="C00000"/>
                </a:solidFill>
                <a:uFill>
                  <a:solidFill>
                    <a:prstClr val="white"/>
                  </a:solidFill>
                </a:uFill>
                <a:latin typeface="Calibri"/>
                <a:ea typeface="+mn-ea"/>
                <a:hlinkClick r:id="rId4"/>
              </a:rPr>
              <a:t>sim</a:t>
            </a:r>
            <a:r>
              <a:rPr kumimoji="0" lang="en-US" sz="3600" u="sng" dirty="0" smtClean="0">
                <a:solidFill>
                  <a:srgbClr val="C00000"/>
                </a:solidFill>
                <a:uFill>
                  <a:solidFill>
                    <a:prstClr val="white"/>
                  </a:solidFill>
                </a:uFill>
                <a:latin typeface="Calibri"/>
                <a:ea typeface="+mn-ea"/>
              </a:rPr>
              <a:t> </a:t>
            </a:r>
            <a:r>
              <a:rPr kumimoji="0" lang="en-US" sz="3600" u="sng" dirty="0" smtClean="0">
                <a:solidFill>
                  <a:prstClr val="black"/>
                </a:solidFill>
                <a:uFill>
                  <a:solidFill>
                    <a:prstClr val="white"/>
                  </a:solidFill>
                </a:uFill>
                <a:latin typeface="Calibri"/>
                <a:ea typeface="+mn-ea"/>
              </a:rPr>
              <a:t> </a:t>
            </a:r>
            <a:r>
              <a:rPr kumimoji="0" lang="en-US" sz="3600" u="sng" dirty="0" err="1" smtClean="0">
                <a:solidFill>
                  <a:prstClr val="black"/>
                </a:solidFill>
                <a:uFill>
                  <a:solidFill>
                    <a:prstClr val="white"/>
                  </a:solidFill>
                </a:uFill>
                <a:latin typeface="Calibri"/>
                <a:ea typeface="+mn-ea"/>
                <a:hlinkClick r:id="rId5"/>
              </a:rPr>
              <a:t>chhut-siaⁿ</a:t>
            </a:r>
            <a:r>
              <a:rPr kumimoji="0" lang="en-US" sz="3600" u="sng" dirty="0" smtClean="0">
                <a:solidFill>
                  <a:prstClr val="black"/>
                </a:solidFill>
                <a:uFill>
                  <a:solidFill>
                    <a:prstClr val="white"/>
                  </a:solidFill>
                </a:uFill>
                <a:latin typeface="Calibri"/>
                <a:ea typeface="+mn-ea"/>
              </a:rPr>
              <a:t>,</a:t>
            </a:r>
            <a:r>
              <a:rPr kumimoji="0" lang="en-US" sz="3600" u="sng" dirty="0" smtClean="0">
                <a:solidFill>
                  <a:srgbClr val="C00000"/>
                </a:solidFill>
                <a:uFill>
                  <a:solidFill>
                    <a:prstClr val="white"/>
                  </a:solidFill>
                </a:uFill>
                <a:latin typeface="Calibri"/>
                <a:ea typeface="+mn-ea"/>
              </a:rPr>
              <a:t>  </a:t>
            </a:r>
            <a:r>
              <a:rPr kumimoji="0" lang="en-US" sz="3600" u="sng" dirty="0" smtClean="0">
                <a:solidFill>
                  <a:srgbClr val="2614AC"/>
                </a:solidFill>
                <a:uFill>
                  <a:solidFill>
                    <a:prstClr val="white"/>
                  </a:solidFill>
                </a:uFill>
                <a:latin typeface="Calibri"/>
                <a:ea typeface="+mn-ea"/>
              </a:rPr>
              <a:t>o-</a:t>
            </a:r>
            <a:r>
              <a:rPr kumimoji="0" lang="en-US" sz="3600" u="sng" dirty="0" err="1" smtClean="0">
                <a:solidFill>
                  <a:srgbClr val="2614AC"/>
                </a:solidFill>
                <a:uFill>
                  <a:solidFill>
                    <a:prstClr val="white"/>
                  </a:solidFill>
                </a:uFill>
                <a:latin typeface="Calibri"/>
                <a:ea typeface="+mn-ea"/>
              </a:rPr>
              <a:t>l</a:t>
            </a:r>
            <a:r>
              <a:rPr kumimoji="0" lang="en-US" sz="3600" u="sng" dirty="0" err="1" smtClean="0">
                <a:solidFill>
                  <a:srgbClr val="C00000"/>
                </a:solidFill>
                <a:uFill>
                  <a:solidFill>
                    <a:prstClr val="white"/>
                  </a:solidFill>
                </a:uFill>
                <a:latin typeface="Calibri"/>
                <a:ea typeface="+mn-ea"/>
                <a:hlinkClick r:id="rId3"/>
              </a:rPr>
              <a:t>ó</a:t>
            </a:r>
            <a:r>
              <a:rPr kumimoji="0" lang="en-US" sz="3600" u="sng" dirty="0" smtClean="0">
                <a:solidFill>
                  <a:srgbClr val="C00000"/>
                </a:solidFill>
                <a:uFill>
                  <a:solidFill>
                    <a:prstClr val="white"/>
                  </a:solidFill>
                </a:uFill>
                <a:latin typeface="Calibri"/>
                <a:ea typeface="+mn-ea"/>
              </a:rPr>
              <a:t> </a:t>
            </a:r>
            <a:r>
              <a:rPr kumimoji="0" lang="en-US" sz="3600" u="sng" dirty="0" err="1" smtClean="0">
                <a:solidFill>
                  <a:prstClr val="black"/>
                </a:solidFill>
                <a:uFill>
                  <a:solidFill>
                    <a:prstClr val="white"/>
                  </a:solidFill>
                </a:uFill>
                <a:latin typeface="Calibri"/>
                <a:ea typeface="+mn-ea"/>
                <a:hlinkClick r:id="rId6"/>
              </a:rPr>
              <a:t>Siōng-tè</a:t>
            </a:r>
            <a:r>
              <a:rPr kumimoji="0" lang="en-US" sz="3600" u="sng" dirty="0" smtClean="0">
                <a:solidFill>
                  <a:prstClr val="black"/>
                </a:solidFill>
                <a:uFill>
                  <a:solidFill>
                    <a:prstClr val="white"/>
                  </a:solidFill>
                </a:uFill>
                <a:latin typeface="Calibri"/>
                <a:ea typeface="+mn-ea"/>
              </a:rPr>
              <a:t> </a:t>
            </a:r>
            <a:r>
              <a:rPr kumimoji="0" lang="en-US" sz="3600" u="sng" dirty="0" err="1" smtClean="0">
                <a:solidFill>
                  <a:prstClr val="black"/>
                </a:solidFill>
                <a:uFill>
                  <a:solidFill>
                    <a:prstClr val="white"/>
                  </a:solidFill>
                </a:uFill>
                <a:latin typeface="Calibri"/>
                <a:ea typeface="+mn-ea"/>
                <a:hlinkClick r:id="rId7"/>
              </a:rPr>
              <a:t>sèng</a:t>
            </a:r>
            <a:r>
              <a:rPr kumimoji="0" lang="en-US" sz="3600" u="sng" dirty="0" smtClean="0">
                <a:solidFill>
                  <a:prstClr val="black"/>
                </a:solidFill>
                <a:uFill>
                  <a:solidFill>
                    <a:prstClr val="white"/>
                  </a:solidFill>
                </a:uFill>
                <a:latin typeface="Calibri"/>
                <a:ea typeface="+mn-ea"/>
              </a:rPr>
              <a:t> </a:t>
            </a:r>
            <a:r>
              <a:rPr kumimoji="0" lang="en-US" sz="3600" u="sng" dirty="0" err="1" smtClean="0">
                <a:solidFill>
                  <a:prstClr val="black"/>
                </a:solidFill>
                <a:uFill>
                  <a:solidFill>
                    <a:prstClr val="white"/>
                  </a:solidFill>
                </a:uFill>
                <a:latin typeface="Calibri"/>
                <a:ea typeface="+mn-ea"/>
                <a:hlinkClick r:id="rId8"/>
              </a:rPr>
              <a:t>miâ</a:t>
            </a:r>
            <a:endParaRPr kumimoji="0" lang="en-US" altLang="zh-TW" sz="3600" u="sng" dirty="0" smtClean="0">
              <a:solidFill>
                <a:srgbClr val="C00000"/>
              </a:solidFill>
              <a:uFill>
                <a:solidFill>
                  <a:prstClr val="white"/>
                </a:solidFill>
              </a:uFill>
              <a:latin typeface="標楷體" pitchFamily="65" charset="-120"/>
              <a:ea typeface="標楷體" pitchFamily="65" charset="-120"/>
            </a:endParaRPr>
          </a:p>
          <a:p>
            <a:pPr algn="ctr" fontAlgn="auto">
              <a:spcBef>
                <a:spcPts val="0"/>
              </a:spcBef>
              <a:spcAft>
                <a:spcPts val="0"/>
              </a:spcAft>
            </a:pPr>
            <a:r>
              <a:rPr kumimoji="0" lang="zh-TW" altLang="en-US" sz="4800" dirty="0" smtClean="0">
                <a:solidFill>
                  <a:prstClr val="black"/>
                </a:solidFill>
                <a:latin typeface="標楷體" pitchFamily="65" charset="-120"/>
                <a:ea typeface="標楷體" pitchFamily="65" charset="-120"/>
              </a:rPr>
              <a:t>祢真偉大</a:t>
            </a:r>
            <a:r>
              <a:rPr kumimoji="0" lang="en-US" altLang="zh-TW" sz="4800" dirty="0" smtClean="0">
                <a:solidFill>
                  <a:prstClr val="black"/>
                </a:solidFill>
                <a:latin typeface="標楷體" pitchFamily="65" charset="-120"/>
                <a:ea typeface="標楷體" pitchFamily="65" charset="-120"/>
              </a:rPr>
              <a:t>, </a:t>
            </a:r>
            <a:r>
              <a:rPr kumimoji="0" lang="zh-TW" altLang="en-US" sz="4800" dirty="0" smtClean="0">
                <a:solidFill>
                  <a:prstClr val="black"/>
                </a:solidFill>
                <a:latin typeface="標楷體" pitchFamily="65" charset="-120"/>
                <a:ea typeface="標楷體" pitchFamily="65" charset="-120"/>
              </a:rPr>
              <a:t>何等偉大。</a:t>
            </a:r>
            <a:endParaRPr kumimoji="0" lang="en-US" altLang="zh-TW" sz="4800" dirty="0" smtClean="0">
              <a:solidFill>
                <a:prstClr val="black"/>
              </a:solidFill>
              <a:latin typeface="標楷體" pitchFamily="65" charset="-120"/>
              <a:ea typeface="標楷體" pitchFamily="65" charset="-120"/>
            </a:endParaRPr>
          </a:p>
          <a:p>
            <a:pPr algn="ctr" fontAlgn="auto">
              <a:spcBef>
                <a:spcPts val="0"/>
              </a:spcBef>
              <a:spcAft>
                <a:spcPts val="0"/>
              </a:spcAft>
            </a:pPr>
            <a:r>
              <a:rPr kumimoji="0" lang="en-US" sz="3600" u="sng" dirty="0" err="1" smtClean="0">
                <a:solidFill>
                  <a:prstClr val="black"/>
                </a:solidFill>
                <a:uFill>
                  <a:solidFill>
                    <a:prstClr val="white"/>
                  </a:solidFill>
                </a:uFill>
                <a:latin typeface="Calibri"/>
                <a:ea typeface="+mn-ea"/>
                <a:hlinkClick r:id="rId9"/>
              </a:rPr>
              <a:t>Lí</a:t>
            </a:r>
            <a:r>
              <a:rPr kumimoji="0" lang="en-US" sz="3600" u="sng" dirty="0" smtClean="0">
                <a:solidFill>
                  <a:prstClr val="black"/>
                </a:solidFill>
                <a:uFill>
                  <a:solidFill>
                    <a:prstClr val="white"/>
                  </a:solidFill>
                </a:uFill>
                <a:latin typeface="Calibri"/>
                <a:ea typeface="+mn-ea"/>
                <a:hlinkClick r:id="rId9"/>
              </a:rPr>
              <a:t> chin</a:t>
            </a:r>
            <a:r>
              <a:rPr kumimoji="0" lang="en-US" sz="3600" u="sng" dirty="0" smtClean="0">
                <a:solidFill>
                  <a:prstClr val="black"/>
                </a:solidFill>
                <a:uFill>
                  <a:solidFill>
                    <a:prstClr val="white"/>
                  </a:solidFill>
                </a:uFill>
                <a:latin typeface="Calibri"/>
                <a:ea typeface="+mn-ea"/>
              </a:rPr>
              <a:t> </a:t>
            </a:r>
            <a:r>
              <a:rPr kumimoji="0" lang="en-US" sz="3600" u="sng" dirty="0" err="1" smtClean="0">
                <a:solidFill>
                  <a:prstClr val="black"/>
                </a:solidFill>
                <a:uFill>
                  <a:solidFill>
                    <a:prstClr val="white"/>
                  </a:solidFill>
                </a:uFill>
                <a:latin typeface="Calibri"/>
                <a:ea typeface="+mn-ea"/>
                <a:hlinkClick r:id="rId10"/>
              </a:rPr>
              <a:t>úi-tāi</a:t>
            </a:r>
            <a:r>
              <a:rPr kumimoji="0" lang="en-US" sz="3600" u="sng" dirty="0" smtClean="0">
                <a:solidFill>
                  <a:prstClr val="black"/>
                </a:solidFill>
                <a:uFill>
                  <a:solidFill>
                    <a:prstClr val="white"/>
                  </a:solidFill>
                </a:uFill>
                <a:latin typeface="Calibri"/>
                <a:ea typeface="+mn-ea"/>
              </a:rPr>
              <a:t>,  </a:t>
            </a:r>
            <a:r>
              <a:rPr kumimoji="0" lang="en-US" sz="3600" u="sng" dirty="0" err="1" smtClean="0">
                <a:solidFill>
                  <a:prstClr val="black"/>
                </a:solidFill>
                <a:uFill>
                  <a:solidFill>
                    <a:prstClr val="white"/>
                  </a:solidFill>
                </a:uFill>
                <a:latin typeface="Calibri"/>
                <a:ea typeface="+mn-ea"/>
                <a:hlinkClick r:id="rId11"/>
              </a:rPr>
              <a:t>hô-téng</a:t>
            </a:r>
            <a:r>
              <a:rPr kumimoji="0" lang="en-US" sz="3600" u="sng" dirty="0" smtClean="0">
                <a:solidFill>
                  <a:prstClr val="black"/>
                </a:solidFill>
                <a:uFill>
                  <a:solidFill>
                    <a:prstClr val="white"/>
                  </a:solidFill>
                </a:uFill>
                <a:latin typeface="Calibri"/>
                <a:ea typeface="+mn-ea"/>
                <a:hlinkClick r:id="rId10"/>
              </a:rPr>
              <a:t> </a:t>
            </a:r>
            <a:r>
              <a:rPr kumimoji="0" lang="en-US" sz="3600" u="sng" dirty="0" err="1" smtClean="0">
                <a:solidFill>
                  <a:prstClr val="black"/>
                </a:solidFill>
                <a:uFill>
                  <a:solidFill>
                    <a:prstClr val="white"/>
                  </a:solidFill>
                </a:uFill>
                <a:latin typeface="Calibri"/>
                <a:ea typeface="+mn-ea"/>
                <a:hlinkClick r:id="rId10"/>
              </a:rPr>
              <a:t>úi-tāi</a:t>
            </a:r>
            <a:r>
              <a:rPr kumimoji="0" lang="en-US" sz="3600" u="sng" dirty="0" smtClean="0">
                <a:solidFill>
                  <a:prstClr val="black"/>
                </a:solidFill>
                <a:uFill>
                  <a:solidFill>
                    <a:prstClr val="white"/>
                  </a:solidFill>
                </a:uFill>
                <a:latin typeface="Calibri"/>
                <a:ea typeface="+mn-ea"/>
                <a:hlinkClick r:id="rId10"/>
              </a:rPr>
              <a:t> </a:t>
            </a:r>
            <a:endParaRPr kumimoji="0" lang="en-US" sz="3600" u="sng" dirty="0" smtClean="0">
              <a:solidFill>
                <a:prstClr val="black"/>
              </a:solidFill>
              <a:uFill>
                <a:solidFill>
                  <a:prstClr val="white"/>
                </a:solidFill>
              </a:uFill>
              <a:latin typeface="Calibri"/>
              <a:ea typeface="+mn-ea"/>
            </a:endParaRPr>
          </a:p>
          <a:p>
            <a:pPr algn="ctr" fontAlgn="auto">
              <a:spcBef>
                <a:spcPts val="0"/>
              </a:spcBef>
              <a:spcAft>
                <a:spcPts val="0"/>
              </a:spcAft>
            </a:pPr>
            <a:r>
              <a:rPr kumimoji="0" lang="en-US" sz="4000" b="1" dirty="0" smtClean="0">
                <a:solidFill>
                  <a:prstClr val="black"/>
                </a:solidFill>
                <a:latin typeface="Calibri"/>
                <a:ea typeface="+mn-ea"/>
              </a:rPr>
              <a:t>Then sings my soul, </a:t>
            </a:r>
          </a:p>
          <a:p>
            <a:pPr algn="ctr" fontAlgn="auto">
              <a:spcBef>
                <a:spcPts val="0"/>
              </a:spcBef>
              <a:spcAft>
                <a:spcPts val="0"/>
              </a:spcAft>
            </a:pPr>
            <a:r>
              <a:rPr kumimoji="0" lang="en-US" sz="4000" b="1" dirty="0" smtClean="0">
                <a:solidFill>
                  <a:prstClr val="black"/>
                </a:solidFill>
                <a:latin typeface="Calibri"/>
                <a:ea typeface="+mn-ea"/>
              </a:rPr>
              <a:t>my Savior God, to Thee:</a:t>
            </a:r>
            <a:br>
              <a:rPr kumimoji="0" lang="en-US" sz="4000" b="1" dirty="0" smtClean="0">
                <a:solidFill>
                  <a:prstClr val="black"/>
                </a:solidFill>
                <a:latin typeface="Calibri"/>
                <a:ea typeface="+mn-ea"/>
              </a:rPr>
            </a:br>
            <a:r>
              <a:rPr kumimoji="0" lang="en-US" sz="4000" b="1" dirty="0" smtClean="0">
                <a:solidFill>
                  <a:prstClr val="black"/>
                </a:solidFill>
                <a:latin typeface="Calibri"/>
                <a:ea typeface="+mn-ea"/>
              </a:rPr>
              <a:t>How great thou art! How great thou art! </a:t>
            </a:r>
            <a:r>
              <a:rPr kumimoji="0" lang="zh-TW" altLang="en-US" sz="4000" dirty="0" smtClean="0">
                <a:solidFill>
                  <a:prstClr val="black"/>
                </a:solidFill>
                <a:latin typeface="標楷體" pitchFamily="65" charset="-120"/>
                <a:ea typeface="標楷體" pitchFamily="65" charset="-120"/>
              </a:rPr>
              <a:t/>
            </a:r>
            <a:br>
              <a:rPr kumimoji="0" lang="zh-TW" altLang="en-US" sz="4000" dirty="0" smtClean="0">
                <a:solidFill>
                  <a:prstClr val="black"/>
                </a:solidFill>
                <a:latin typeface="標楷體" pitchFamily="65" charset="-120"/>
                <a:ea typeface="標楷體" pitchFamily="65" charset="-120"/>
              </a:rPr>
            </a:br>
            <a:endParaRPr kumimoji="0" lang="en-US" sz="4000" dirty="0">
              <a:solidFill>
                <a:prstClr val="black"/>
              </a:solidFill>
              <a:latin typeface="Calibri"/>
              <a:ea typeface="+mn-ea"/>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76800" y="0"/>
            <a:ext cx="4267200" cy="4267200"/>
          </a:xfrm>
        </p:spPr>
        <p:txBody>
          <a:bodyPr>
            <a:normAutofit/>
          </a:bodyPr>
          <a:lstStyle/>
          <a:p>
            <a:pPr algn="ctr"/>
            <a:r>
              <a:rPr lang="zh-TW" altLang="en-US" sz="6000" dirty="0">
                <a:latin typeface="DFKai-SB" pitchFamily="65" charset="-120"/>
                <a:ea typeface="DFKai-SB" pitchFamily="65" charset="-120"/>
              </a:rPr>
              <a:t>祈禱</a:t>
            </a:r>
            <a:r>
              <a:rPr lang="zh-TW" altLang="en-US" dirty="0">
                <a:latin typeface="DFKai-SB" pitchFamily="65" charset="-120"/>
                <a:ea typeface="DFKai-SB" pitchFamily="65" charset="-120"/>
              </a:rPr>
              <a:t/>
            </a:r>
            <a:br>
              <a:rPr lang="zh-TW" altLang="en-US" dirty="0">
                <a:latin typeface="DFKai-SB" pitchFamily="65" charset="-120"/>
                <a:ea typeface="DFKai-SB" pitchFamily="65" charset="-120"/>
              </a:rPr>
            </a:br>
            <a:r>
              <a:rPr lang="en-US" altLang="zh-TW" dirty="0" smtClean="0">
                <a:latin typeface="DFKai-SB" pitchFamily="65" charset="-120"/>
                <a:ea typeface="DFKai-SB" pitchFamily="65" charset="-120"/>
              </a:rPr>
              <a:t/>
            </a:r>
            <a:br>
              <a:rPr lang="en-US" altLang="zh-TW" dirty="0" smtClean="0">
                <a:latin typeface="DFKai-SB" pitchFamily="65" charset="-120"/>
                <a:ea typeface="DFKai-SB" pitchFamily="65" charset="-120"/>
              </a:rPr>
            </a:br>
            <a:r>
              <a:rPr lang="zh-TW" altLang="en-US" dirty="0">
                <a:latin typeface="DFKai-SB" pitchFamily="65" charset="-120"/>
                <a:ea typeface="DFKai-SB" pitchFamily="65" charset="-120"/>
              </a:rPr>
              <a:t/>
            </a:r>
            <a:br>
              <a:rPr lang="zh-TW" altLang="en-US" dirty="0">
                <a:latin typeface="DFKai-SB" pitchFamily="65" charset="-120"/>
                <a:ea typeface="DFKai-SB" pitchFamily="65" charset="-120"/>
              </a:rPr>
            </a:br>
            <a:r>
              <a:rPr lang="zh-TW" altLang="en-US" sz="4000" dirty="0" smtClean="0">
                <a:latin typeface="DFKai-SB" pitchFamily="65" charset="-120"/>
                <a:ea typeface="DFKai-SB" pitchFamily="65" charset="-120"/>
              </a:rPr>
              <a:t>司</a:t>
            </a:r>
            <a:r>
              <a:rPr lang="zh-TW" altLang="en-US" sz="4000" dirty="0">
                <a:latin typeface="DFKai-SB" pitchFamily="65" charset="-120"/>
                <a:ea typeface="DFKai-SB" pitchFamily="65" charset="-120"/>
              </a:rPr>
              <a:t>會領禱</a:t>
            </a:r>
            <a:r>
              <a:rPr lang="zh-TW" altLang="en-US" sz="4000" dirty="0" smtClean="0">
                <a:latin typeface="DFKai-SB" pitchFamily="65" charset="-120"/>
                <a:ea typeface="DFKai-SB" pitchFamily="65" charset="-120"/>
              </a:rPr>
              <a:t>後</a:t>
            </a:r>
            <a:r>
              <a:rPr lang="en-US" altLang="zh-TW" sz="4000" dirty="0" smtClean="0">
                <a:latin typeface="DFKai-SB" pitchFamily="65" charset="-120"/>
                <a:ea typeface="DFKai-SB" pitchFamily="65" charset="-120"/>
              </a:rPr>
              <a:t/>
            </a:r>
            <a:br>
              <a:rPr lang="en-US" altLang="zh-TW" sz="4000" dirty="0" smtClean="0">
                <a:latin typeface="DFKai-SB" pitchFamily="65" charset="-120"/>
                <a:ea typeface="DFKai-SB" pitchFamily="65" charset="-120"/>
              </a:rPr>
            </a:br>
            <a:r>
              <a:rPr lang="zh-TW" altLang="en-US" sz="4000" dirty="0" smtClean="0">
                <a:latin typeface="DFKai-SB" pitchFamily="65" charset="-120"/>
                <a:ea typeface="DFKai-SB" pitchFamily="65" charset="-120"/>
              </a:rPr>
              <a:t>會</a:t>
            </a:r>
            <a:r>
              <a:rPr lang="zh-TW" altLang="en-US" sz="4000" dirty="0">
                <a:latin typeface="DFKai-SB" pitchFamily="65" charset="-120"/>
                <a:ea typeface="DFKai-SB" pitchFamily="65" charset="-120"/>
              </a:rPr>
              <a:t>眾同誦主禱</a:t>
            </a:r>
            <a:r>
              <a:rPr lang="zh-TW" altLang="en-US" sz="4000" dirty="0" smtClean="0">
                <a:latin typeface="DFKai-SB" pitchFamily="65" charset="-120"/>
                <a:ea typeface="DFKai-SB" pitchFamily="65" charset="-120"/>
              </a:rPr>
              <a:t>文</a:t>
            </a:r>
            <a:endParaRPr lang="en-US" sz="4000" dirty="0">
              <a:latin typeface="DFKai-SB" pitchFamily="65" charset="-120"/>
              <a:ea typeface="DFKai-SB" pitchFamily="65" charset="-12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5029200" cy="686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52518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lwjap0038"/>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01379" name="Rectangle 3"/>
          <p:cNvSpPr>
            <a:spLocks noGrp="1" noChangeArrowheads="1"/>
          </p:cNvSpPr>
          <p:nvPr>
            <p:ph type="ctrTitle"/>
          </p:nvPr>
        </p:nvSpPr>
        <p:spPr>
          <a:xfrm>
            <a:off x="395288" y="333375"/>
            <a:ext cx="8520112" cy="6296025"/>
          </a:xfrm>
          <a:effectLst>
            <a:outerShdw dist="53882" dir="2700000" algn="ctr" rotWithShape="0">
              <a:srgbClr val="000000"/>
            </a:outerShdw>
          </a:effectLst>
        </p:spPr>
        <p:txBody>
          <a:bodyPr/>
          <a:lstStyle/>
          <a:p>
            <a:pPr algn="l"/>
            <a:r>
              <a:rPr lang="zh-TW" altLang="en-US" sz="4600" b="1" dirty="0" smtClean="0">
                <a:solidFill>
                  <a:schemeClr val="bg1"/>
                </a:solidFill>
                <a:latin typeface="DFKai-SB" pitchFamily="65" charset="-120"/>
                <a:ea typeface="DFKai-SB" pitchFamily="65" charset="-120"/>
              </a:rPr>
              <a:t>阮在天裡的父</a:t>
            </a:r>
            <a:r>
              <a:rPr lang="en-US" altLang="zh-TW" sz="4600" b="1" dirty="0" smtClean="0">
                <a:solidFill>
                  <a:schemeClr val="bg1"/>
                </a:solidFill>
                <a:latin typeface="DFKai-SB" pitchFamily="65" charset="-120"/>
                <a:ea typeface="DFKai-SB" pitchFamily="65" charset="-120"/>
              </a:rPr>
              <a:t>,</a:t>
            </a:r>
            <a:r>
              <a:rPr lang="zh-TW" altLang="en-US" sz="4600" b="1" dirty="0" smtClean="0">
                <a:solidFill>
                  <a:schemeClr val="bg1"/>
                </a:solidFill>
                <a:latin typeface="DFKai-SB" pitchFamily="65" charset="-120"/>
                <a:ea typeface="DFKai-SB" pitchFamily="65" charset="-120"/>
              </a:rPr>
              <a:t>願祢的名聖</a:t>
            </a:r>
            <a:r>
              <a:rPr lang="en-US" altLang="zh-TW" sz="4600" b="1" dirty="0" smtClean="0">
                <a:solidFill>
                  <a:schemeClr val="bg1"/>
                </a:solidFill>
                <a:latin typeface="DFKai-SB" pitchFamily="65" charset="-120"/>
                <a:ea typeface="DFKai-SB" pitchFamily="65" charset="-120"/>
              </a:rPr>
              <a:t>,</a:t>
            </a:r>
            <a:br>
              <a:rPr lang="en-US" altLang="zh-TW" sz="4600" b="1" dirty="0" smtClean="0">
                <a:solidFill>
                  <a:schemeClr val="bg1"/>
                </a:solidFill>
                <a:latin typeface="DFKai-SB" pitchFamily="65" charset="-120"/>
                <a:ea typeface="DFKai-SB" pitchFamily="65" charset="-120"/>
              </a:rPr>
            </a:br>
            <a:r>
              <a:rPr lang="zh-TW" altLang="en-US" sz="4600" b="1" dirty="0" smtClean="0">
                <a:solidFill>
                  <a:schemeClr val="bg1"/>
                </a:solidFill>
                <a:latin typeface="DFKai-SB" pitchFamily="65" charset="-120"/>
                <a:ea typeface="DFKai-SB" pitchFamily="65" charset="-120"/>
              </a:rPr>
              <a:t>祢的國臨到</a:t>
            </a:r>
            <a:r>
              <a:rPr lang="en-US" altLang="zh-TW" sz="4600" b="1" dirty="0" smtClean="0">
                <a:solidFill>
                  <a:schemeClr val="bg1"/>
                </a:solidFill>
                <a:latin typeface="DFKai-SB" pitchFamily="65" charset="-120"/>
                <a:ea typeface="DFKai-SB" pitchFamily="65" charset="-120"/>
              </a:rPr>
              <a:t>,</a:t>
            </a:r>
            <a:r>
              <a:rPr lang="zh-TW" altLang="en-US" sz="4600" b="1" dirty="0" smtClean="0">
                <a:solidFill>
                  <a:schemeClr val="bg1"/>
                </a:solidFill>
                <a:latin typeface="DFKai-SB" pitchFamily="65" charset="-120"/>
                <a:ea typeface="DFKai-SB" pitchFamily="65" charset="-120"/>
              </a:rPr>
              <a:t>祢的旨意得成</a:t>
            </a:r>
            <a:r>
              <a:rPr lang="en-US" altLang="zh-TW" sz="4600" b="1" dirty="0" smtClean="0">
                <a:solidFill>
                  <a:schemeClr val="bg1"/>
                </a:solidFill>
                <a:latin typeface="DFKai-SB" pitchFamily="65" charset="-120"/>
                <a:ea typeface="DFKai-SB" pitchFamily="65" charset="-120"/>
              </a:rPr>
              <a:t>,</a:t>
            </a:r>
            <a:br>
              <a:rPr lang="en-US" altLang="zh-TW" sz="4600" b="1" dirty="0" smtClean="0">
                <a:solidFill>
                  <a:schemeClr val="bg1"/>
                </a:solidFill>
                <a:latin typeface="DFKai-SB" pitchFamily="65" charset="-120"/>
                <a:ea typeface="DFKai-SB" pitchFamily="65" charset="-120"/>
              </a:rPr>
            </a:br>
            <a:r>
              <a:rPr lang="zh-TW" altLang="en-US" sz="4600" b="1" dirty="0" smtClean="0">
                <a:solidFill>
                  <a:schemeClr val="bg1"/>
                </a:solidFill>
                <a:latin typeface="DFKai-SB" pitchFamily="65" charset="-120"/>
                <a:ea typeface="DFKai-SB" pitchFamily="65" charset="-120"/>
              </a:rPr>
              <a:t>在地裡親像在天裡</a:t>
            </a:r>
            <a:r>
              <a:rPr lang="en-US" altLang="zh-TW" sz="4600" b="1" dirty="0" smtClean="0">
                <a:solidFill>
                  <a:schemeClr val="bg1"/>
                </a:solidFill>
                <a:latin typeface="DFKai-SB" pitchFamily="65" charset="-120"/>
                <a:ea typeface="DFKai-SB" pitchFamily="65" charset="-120"/>
              </a:rPr>
              <a:t>.</a:t>
            </a:r>
            <a:r>
              <a:rPr lang="zh-TW" altLang="en-US" sz="4600" b="1" dirty="0" smtClean="0">
                <a:solidFill>
                  <a:schemeClr val="bg1"/>
                </a:solidFill>
                <a:latin typeface="DFKai-SB" pitchFamily="65" charset="-120"/>
                <a:ea typeface="DFKai-SB" pitchFamily="65" charset="-120"/>
              </a:rPr>
              <a:t>阮的日食</a:t>
            </a:r>
            <a:br>
              <a:rPr lang="zh-TW" altLang="en-US" sz="4600" b="1" dirty="0" smtClean="0">
                <a:solidFill>
                  <a:schemeClr val="bg1"/>
                </a:solidFill>
                <a:latin typeface="DFKai-SB" pitchFamily="65" charset="-120"/>
                <a:ea typeface="DFKai-SB" pitchFamily="65" charset="-120"/>
              </a:rPr>
            </a:br>
            <a:r>
              <a:rPr lang="zh-TW" altLang="en-US" sz="4600" b="1" dirty="0" smtClean="0">
                <a:solidFill>
                  <a:schemeClr val="bg1"/>
                </a:solidFill>
                <a:latin typeface="DFKai-SB" pitchFamily="65" charset="-120"/>
                <a:ea typeface="DFKai-SB" pitchFamily="65" charset="-120"/>
              </a:rPr>
              <a:t>今仔日給阮</a:t>
            </a:r>
            <a:r>
              <a:rPr lang="en-US" altLang="zh-TW" sz="4600" b="1" dirty="0" smtClean="0">
                <a:solidFill>
                  <a:schemeClr val="bg1"/>
                </a:solidFill>
                <a:latin typeface="DFKai-SB" pitchFamily="65" charset="-120"/>
                <a:ea typeface="DFKai-SB" pitchFamily="65" charset="-120"/>
              </a:rPr>
              <a:t>.</a:t>
            </a:r>
            <a:r>
              <a:rPr lang="zh-TW" altLang="en-US" sz="4600" b="1" dirty="0" smtClean="0">
                <a:solidFill>
                  <a:schemeClr val="bg1"/>
                </a:solidFill>
                <a:latin typeface="DFKai-SB" pitchFamily="65" charset="-120"/>
                <a:ea typeface="DFKai-SB" pitchFamily="65" charset="-120"/>
              </a:rPr>
              <a:t>赦免阮的辜負</a:t>
            </a:r>
            <a:r>
              <a:rPr lang="en-US" altLang="zh-TW" sz="4600" b="1" dirty="0" smtClean="0">
                <a:solidFill>
                  <a:schemeClr val="bg1"/>
                </a:solidFill>
                <a:latin typeface="DFKai-SB" pitchFamily="65" charset="-120"/>
                <a:ea typeface="DFKai-SB" pitchFamily="65" charset="-120"/>
              </a:rPr>
              <a:t>,</a:t>
            </a:r>
            <a:br>
              <a:rPr lang="en-US" altLang="zh-TW" sz="4600" b="1" dirty="0" smtClean="0">
                <a:solidFill>
                  <a:schemeClr val="bg1"/>
                </a:solidFill>
                <a:latin typeface="DFKai-SB" pitchFamily="65" charset="-120"/>
                <a:ea typeface="DFKai-SB" pitchFamily="65" charset="-120"/>
              </a:rPr>
            </a:br>
            <a:r>
              <a:rPr lang="en-US" sz="3600" dirty="0">
                <a:solidFill>
                  <a:schemeClr val="bg1"/>
                </a:solidFill>
              </a:rPr>
              <a:t>Our Father which art in heaven, Hallowed be thy name. </a:t>
            </a:r>
            <a:r>
              <a:rPr lang="en-US" sz="3600" dirty="0" smtClean="0">
                <a:solidFill>
                  <a:schemeClr val="bg1"/>
                </a:solidFill>
              </a:rPr>
              <a:t>Thy </a:t>
            </a:r>
            <a:r>
              <a:rPr lang="en-US" sz="3600" dirty="0">
                <a:solidFill>
                  <a:schemeClr val="bg1"/>
                </a:solidFill>
              </a:rPr>
              <a:t>kingdom come, Thy will be done in earth, as it is in heaven. </a:t>
            </a:r>
            <a:r>
              <a:rPr lang="en-US" sz="3600" dirty="0" smtClean="0">
                <a:solidFill>
                  <a:schemeClr val="bg1"/>
                </a:solidFill>
              </a:rPr>
              <a:t>Give </a:t>
            </a:r>
            <a:r>
              <a:rPr lang="en-US" sz="3600" dirty="0">
                <a:solidFill>
                  <a:schemeClr val="bg1"/>
                </a:solidFill>
              </a:rPr>
              <a:t>us this day our daily bread. </a:t>
            </a:r>
            <a:r>
              <a:rPr lang="en-US" sz="3600" dirty="0" smtClean="0">
                <a:solidFill>
                  <a:schemeClr val="bg1"/>
                </a:solidFill>
              </a:rPr>
              <a:t>And </a:t>
            </a:r>
            <a:r>
              <a:rPr lang="en-US" sz="3600" dirty="0">
                <a:solidFill>
                  <a:schemeClr val="bg1"/>
                </a:solidFill>
              </a:rPr>
              <a:t>forgive us our debts, as we forgive our debtors. </a:t>
            </a:r>
            <a:br>
              <a:rPr lang="en-US" sz="3600" dirty="0">
                <a:solidFill>
                  <a:schemeClr val="bg1"/>
                </a:solidFill>
              </a:rPr>
            </a:br>
            <a:endParaRPr lang="en-US" altLang="zh-TW" sz="3600" b="1" dirty="0" smtClean="0">
              <a:solidFill>
                <a:schemeClr val="bg1"/>
              </a:solidFill>
              <a:latin typeface="DFKai-SB" pitchFamily="65" charset="-120"/>
              <a:ea typeface="DFKai-SB" pitchFamily="65" charset="-120"/>
            </a:endParaRPr>
          </a:p>
        </p:txBody>
      </p:sp>
    </p:spTree>
    <p:extLst>
      <p:ext uri="{BB962C8B-B14F-4D97-AF65-F5344CB8AC3E}">
        <p14:creationId xmlns:p14="http://schemas.microsoft.com/office/powerpoint/2010/main" val="15619902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lwjap0038"/>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01379" name="Rectangle 3"/>
          <p:cNvSpPr>
            <a:spLocks noGrp="1" noChangeArrowheads="1"/>
          </p:cNvSpPr>
          <p:nvPr>
            <p:ph type="ctrTitle"/>
          </p:nvPr>
        </p:nvSpPr>
        <p:spPr>
          <a:xfrm>
            <a:off x="395288" y="333375"/>
            <a:ext cx="8208962" cy="6048375"/>
          </a:xfrm>
          <a:effectLst>
            <a:outerShdw dist="53882" dir="2700000" algn="ctr" rotWithShape="0">
              <a:srgbClr val="000000"/>
            </a:outerShdw>
          </a:effectLst>
        </p:spPr>
        <p:txBody>
          <a:bodyPr/>
          <a:lstStyle/>
          <a:p>
            <a:pPr algn="l"/>
            <a:r>
              <a:rPr lang="zh-TW" altLang="en-US" sz="4600" b="1" dirty="0" smtClean="0">
                <a:solidFill>
                  <a:schemeClr val="bg1"/>
                </a:solidFill>
                <a:latin typeface="DFKai-SB" pitchFamily="65" charset="-120"/>
                <a:ea typeface="DFKai-SB" pitchFamily="65" charset="-120"/>
              </a:rPr>
              <a:t>親像阮亦有赦免辜負阮的人</a:t>
            </a:r>
            <a:r>
              <a:rPr lang="en-US" altLang="zh-TW" sz="4600" b="1" dirty="0" smtClean="0">
                <a:solidFill>
                  <a:schemeClr val="bg1"/>
                </a:solidFill>
                <a:latin typeface="DFKai-SB" pitchFamily="65" charset="-120"/>
                <a:ea typeface="DFKai-SB" pitchFamily="65" charset="-120"/>
              </a:rPr>
              <a:t>.</a:t>
            </a:r>
            <a:br>
              <a:rPr lang="en-US" altLang="zh-TW" sz="4600" b="1" dirty="0" smtClean="0">
                <a:solidFill>
                  <a:schemeClr val="bg1"/>
                </a:solidFill>
                <a:latin typeface="DFKai-SB" pitchFamily="65" charset="-120"/>
                <a:ea typeface="DFKai-SB" pitchFamily="65" charset="-120"/>
              </a:rPr>
            </a:br>
            <a:r>
              <a:rPr lang="zh-TW" altLang="en-US" sz="4600" b="1" dirty="0" smtClean="0">
                <a:solidFill>
                  <a:schemeClr val="bg1"/>
                </a:solidFill>
                <a:latin typeface="DFKai-SB" pitchFamily="65" charset="-120"/>
                <a:ea typeface="DFKai-SB" pitchFamily="65" charset="-120"/>
              </a:rPr>
              <a:t>勿得導阮入於試</a:t>
            </a:r>
            <a:r>
              <a:rPr lang="en-US" altLang="zh-TW" sz="4600" b="1" dirty="0" smtClean="0">
                <a:solidFill>
                  <a:schemeClr val="bg1"/>
                </a:solidFill>
                <a:latin typeface="DFKai-SB" pitchFamily="65" charset="-120"/>
                <a:ea typeface="DFKai-SB" pitchFamily="65" charset="-120"/>
              </a:rPr>
              <a:t>,</a:t>
            </a:r>
            <a:br>
              <a:rPr lang="en-US" altLang="zh-TW" sz="4600" b="1" dirty="0" smtClean="0">
                <a:solidFill>
                  <a:schemeClr val="bg1"/>
                </a:solidFill>
                <a:latin typeface="DFKai-SB" pitchFamily="65" charset="-120"/>
                <a:ea typeface="DFKai-SB" pitchFamily="65" charset="-120"/>
              </a:rPr>
            </a:br>
            <a:r>
              <a:rPr lang="zh-TW" altLang="en-US" sz="4600" b="1" dirty="0" smtClean="0">
                <a:solidFill>
                  <a:schemeClr val="bg1"/>
                </a:solidFill>
                <a:latin typeface="DFKai-SB" pitchFamily="65" charset="-120"/>
                <a:ea typeface="DFKai-SB" pitchFamily="65" charset="-120"/>
              </a:rPr>
              <a:t>著救阮脫離彼個惡的</a:t>
            </a:r>
            <a:r>
              <a:rPr lang="en-US" altLang="zh-TW" sz="4600" b="1" dirty="0" smtClean="0">
                <a:solidFill>
                  <a:schemeClr val="bg1"/>
                </a:solidFill>
                <a:latin typeface="DFKai-SB" pitchFamily="65" charset="-120"/>
                <a:ea typeface="DFKai-SB" pitchFamily="65" charset="-120"/>
              </a:rPr>
              <a:t>.</a:t>
            </a:r>
            <a:br>
              <a:rPr lang="en-US" altLang="zh-TW" sz="4600" b="1" dirty="0" smtClean="0">
                <a:solidFill>
                  <a:schemeClr val="bg1"/>
                </a:solidFill>
                <a:latin typeface="DFKai-SB" pitchFamily="65" charset="-120"/>
                <a:ea typeface="DFKai-SB" pitchFamily="65" charset="-120"/>
              </a:rPr>
            </a:br>
            <a:r>
              <a:rPr lang="zh-TW" altLang="en-US" sz="4600" b="1" dirty="0" smtClean="0">
                <a:solidFill>
                  <a:schemeClr val="bg1"/>
                </a:solidFill>
                <a:latin typeface="DFKai-SB" pitchFamily="65" charset="-120"/>
                <a:ea typeface="DFKai-SB" pitchFamily="65" charset="-120"/>
              </a:rPr>
              <a:t>因為國</a:t>
            </a:r>
            <a:r>
              <a:rPr lang="en-US" altLang="zh-TW" sz="4600" b="1" dirty="0" smtClean="0">
                <a:solidFill>
                  <a:schemeClr val="bg1"/>
                </a:solidFill>
                <a:latin typeface="DFKai-SB" pitchFamily="65" charset="-120"/>
                <a:ea typeface="DFKai-SB" pitchFamily="65" charset="-120"/>
              </a:rPr>
              <a:t>,</a:t>
            </a:r>
            <a:r>
              <a:rPr lang="zh-TW" altLang="en-US" sz="4600" b="1" dirty="0" smtClean="0">
                <a:solidFill>
                  <a:schemeClr val="bg1"/>
                </a:solidFill>
                <a:latin typeface="DFKai-SB" pitchFamily="65" charset="-120"/>
                <a:ea typeface="DFKai-SB" pitchFamily="65" charset="-120"/>
              </a:rPr>
              <a:t>權能</a:t>
            </a:r>
            <a:r>
              <a:rPr lang="en-US" altLang="zh-TW" sz="4600" b="1" dirty="0" smtClean="0">
                <a:solidFill>
                  <a:schemeClr val="bg1"/>
                </a:solidFill>
                <a:latin typeface="DFKai-SB" pitchFamily="65" charset="-120"/>
                <a:ea typeface="DFKai-SB" pitchFamily="65" charset="-120"/>
              </a:rPr>
              <a:t>,</a:t>
            </a:r>
            <a:r>
              <a:rPr lang="zh-TW" altLang="en-US" sz="4600" b="1" dirty="0" smtClean="0">
                <a:solidFill>
                  <a:schemeClr val="bg1"/>
                </a:solidFill>
                <a:latin typeface="DFKai-SB" pitchFamily="65" charset="-120"/>
                <a:ea typeface="DFKai-SB" pitchFamily="65" charset="-120"/>
              </a:rPr>
              <a:t>榮光攏是祢所有</a:t>
            </a:r>
            <a:r>
              <a:rPr lang="en-US" altLang="zh-TW" sz="4600" b="1" dirty="0" smtClean="0">
                <a:solidFill>
                  <a:schemeClr val="bg1"/>
                </a:solidFill>
                <a:latin typeface="DFKai-SB" pitchFamily="65" charset="-120"/>
                <a:ea typeface="DFKai-SB" pitchFamily="65" charset="-120"/>
              </a:rPr>
              <a:t>,</a:t>
            </a:r>
            <a:br>
              <a:rPr lang="en-US" altLang="zh-TW" sz="4600" b="1" dirty="0" smtClean="0">
                <a:solidFill>
                  <a:schemeClr val="bg1"/>
                </a:solidFill>
                <a:latin typeface="DFKai-SB" pitchFamily="65" charset="-120"/>
                <a:ea typeface="DFKai-SB" pitchFamily="65" charset="-120"/>
              </a:rPr>
            </a:br>
            <a:r>
              <a:rPr lang="zh-TW" altLang="en-US" sz="4600" b="1" dirty="0" smtClean="0">
                <a:solidFill>
                  <a:schemeClr val="bg1"/>
                </a:solidFill>
                <a:latin typeface="DFKai-SB" pitchFamily="65" charset="-120"/>
                <a:ea typeface="DFKai-SB" pitchFamily="65" charset="-120"/>
              </a:rPr>
              <a:t>代代無盡</a:t>
            </a:r>
            <a:r>
              <a:rPr lang="en-US" altLang="zh-TW" sz="4600" b="1" dirty="0" smtClean="0">
                <a:solidFill>
                  <a:schemeClr val="bg1"/>
                </a:solidFill>
                <a:latin typeface="DFKai-SB" pitchFamily="65" charset="-120"/>
                <a:ea typeface="DFKai-SB" pitchFamily="65" charset="-120"/>
              </a:rPr>
              <a:t>,</a:t>
            </a:r>
            <a:r>
              <a:rPr lang="zh-TW" altLang="en-US" sz="4600" b="1" dirty="0" smtClean="0">
                <a:solidFill>
                  <a:schemeClr val="bg1"/>
                </a:solidFill>
                <a:latin typeface="DFKai-SB" pitchFamily="65" charset="-120"/>
                <a:ea typeface="DFKai-SB" pitchFamily="65" charset="-120"/>
              </a:rPr>
              <a:t>阿們</a:t>
            </a:r>
            <a:r>
              <a:rPr lang="en-US" altLang="zh-TW" sz="4600" b="1" dirty="0" smtClean="0">
                <a:solidFill>
                  <a:schemeClr val="bg1"/>
                </a:solidFill>
                <a:latin typeface="DFKai-SB" pitchFamily="65" charset="-120"/>
                <a:ea typeface="DFKai-SB" pitchFamily="65" charset="-120"/>
              </a:rPr>
              <a:t>.</a:t>
            </a:r>
            <a:br>
              <a:rPr lang="en-US" altLang="zh-TW" sz="4600" b="1" dirty="0" smtClean="0">
                <a:solidFill>
                  <a:schemeClr val="bg1"/>
                </a:solidFill>
                <a:latin typeface="DFKai-SB" pitchFamily="65" charset="-120"/>
                <a:ea typeface="DFKai-SB" pitchFamily="65" charset="-120"/>
              </a:rPr>
            </a:br>
            <a:r>
              <a:rPr lang="en-US" sz="3600" dirty="0">
                <a:solidFill>
                  <a:schemeClr val="bg1"/>
                </a:solidFill>
              </a:rPr>
              <a:t>And lead us not into temptation, but deliver us from evil: For </a:t>
            </a:r>
            <a:r>
              <a:rPr lang="en-US" sz="3600" dirty="0" err="1">
                <a:solidFill>
                  <a:schemeClr val="bg1"/>
                </a:solidFill>
              </a:rPr>
              <a:t>thine</a:t>
            </a:r>
            <a:r>
              <a:rPr lang="en-US" sz="3600" dirty="0">
                <a:solidFill>
                  <a:schemeClr val="bg1"/>
                </a:solidFill>
              </a:rPr>
              <a:t> is the kingdom, and the power, and the glory, for ever. Amen</a:t>
            </a:r>
            <a:br>
              <a:rPr lang="en-US" sz="3600" dirty="0">
                <a:solidFill>
                  <a:schemeClr val="bg1"/>
                </a:solidFill>
              </a:rPr>
            </a:br>
            <a:endParaRPr lang="en-US" altLang="zh-TW" sz="3600" b="1" dirty="0" smtClean="0">
              <a:solidFill>
                <a:schemeClr val="bg1"/>
              </a:solidFill>
              <a:latin typeface="DFKai-SB" pitchFamily="65" charset="-120"/>
              <a:ea typeface="DFKai-SB" pitchFamily="65" charset="-120"/>
            </a:endParaRPr>
          </a:p>
        </p:txBody>
      </p:sp>
    </p:spTree>
    <p:extLst>
      <p:ext uri="{BB962C8B-B14F-4D97-AF65-F5344CB8AC3E}">
        <p14:creationId xmlns:p14="http://schemas.microsoft.com/office/powerpoint/2010/main" val="20189256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5" descr="lwjap0038"/>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02403" name="Rectangle 3"/>
          <p:cNvSpPr>
            <a:spLocks noGrp="1" noChangeArrowheads="1"/>
          </p:cNvSpPr>
          <p:nvPr>
            <p:ph type="ctrTitle"/>
          </p:nvPr>
        </p:nvSpPr>
        <p:spPr>
          <a:xfrm>
            <a:off x="323850" y="620713"/>
            <a:ext cx="7416800" cy="5111750"/>
          </a:xfrm>
          <a:effectLst>
            <a:outerShdw dist="53882" dir="2700000" algn="ctr" rotWithShape="0">
              <a:srgbClr val="000000"/>
            </a:outerShdw>
          </a:effectLst>
        </p:spPr>
        <p:txBody>
          <a:bodyPr/>
          <a:lstStyle/>
          <a:p>
            <a:pPr eaLnBrk="1" hangingPunct="1">
              <a:lnSpc>
                <a:spcPct val="115000"/>
              </a:lnSpc>
              <a:defRPr/>
            </a:pPr>
            <a:r>
              <a:rPr lang="zh-TW" altLang="en-US" b="1" dirty="0" smtClean="0">
                <a:solidFill>
                  <a:schemeClr val="bg1"/>
                </a:solidFill>
                <a:ea typeface="DFKai-SB" pitchFamily="65" charset="-120"/>
              </a:rPr>
              <a:t>主聽阮祈禱</a:t>
            </a:r>
            <a:r>
              <a:rPr lang="en-US" altLang="zh-TW" b="1" dirty="0" smtClean="0">
                <a:solidFill>
                  <a:schemeClr val="bg1"/>
                </a:solidFill>
                <a:ea typeface="DFKai-SB" pitchFamily="65" charset="-120"/>
              </a:rPr>
              <a:t>(3)</a:t>
            </a:r>
            <a:br>
              <a:rPr lang="en-US" altLang="zh-TW" b="1" dirty="0" smtClean="0">
                <a:solidFill>
                  <a:schemeClr val="bg1"/>
                </a:solidFill>
                <a:ea typeface="DFKai-SB" pitchFamily="65" charset="-120"/>
              </a:rPr>
            </a:br>
            <a:r>
              <a:rPr lang="zh-TW" altLang="en-US" b="1" dirty="0" smtClean="0">
                <a:solidFill>
                  <a:schemeClr val="bg1"/>
                </a:solidFill>
                <a:ea typeface="DFKai-SB" pitchFamily="65" charset="-120"/>
              </a:rPr>
              <a:t>賞賜阮平安</a:t>
            </a:r>
            <a:r>
              <a:rPr lang="en-US" altLang="zh-TW" b="1" dirty="0" smtClean="0">
                <a:solidFill>
                  <a:schemeClr val="bg1"/>
                </a:solidFill>
                <a:ea typeface="DFKai-SB" pitchFamily="65" charset="-120"/>
              </a:rPr>
              <a:t/>
            </a:r>
            <a:br>
              <a:rPr lang="en-US" altLang="zh-TW" b="1" dirty="0" smtClean="0">
                <a:solidFill>
                  <a:schemeClr val="bg1"/>
                </a:solidFill>
                <a:ea typeface="DFKai-SB" pitchFamily="65" charset="-120"/>
              </a:rPr>
            </a:br>
            <a:r>
              <a:rPr lang="zh-TW" altLang="en-US" b="1" dirty="0">
                <a:solidFill>
                  <a:schemeClr val="bg1"/>
                </a:solidFill>
                <a:ea typeface="DFKai-SB" pitchFamily="65" charset="-120"/>
              </a:rPr>
              <a:t>阿們！</a:t>
            </a:r>
            <a:r>
              <a:rPr lang="en-US" altLang="zh-TW" b="1" dirty="0" smtClean="0">
                <a:solidFill>
                  <a:schemeClr val="bg1"/>
                </a:solidFill>
                <a:ea typeface="DFKai-SB" pitchFamily="65" charset="-120"/>
              </a:rPr>
              <a:t/>
            </a:r>
            <a:br>
              <a:rPr lang="en-US" altLang="zh-TW" b="1" dirty="0" smtClean="0">
                <a:solidFill>
                  <a:schemeClr val="bg1"/>
                </a:solidFill>
                <a:ea typeface="DFKai-SB" pitchFamily="65" charset="-120"/>
              </a:rPr>
            </a:br>
            <a:r>
              <a:rPr lang="en-US" dirty="0">
                <a:solidFill>
                  <a:srgbClr val="FFFF00"/>
                </a:solidFill>
              </a:rPr>
              <a:t>Lord, hear our </a:t>
            </a:r>
            <a:r>
              <a:rPr lang="en-US" dirty="0" smtClean="0">
                <a:solidFill>
                  <a:srgbClr val="FFFF00"/>
                </a:solidFill>
              </a:rPr>
              <a:t>prayer(3)</a:t>
            </a:r>
            <a:br>
              <a:rPr lang="en-US" dirty="0" smtClean="0">
                <a:solidFill>
                  <a:srgbClr val="FFFF00"/>
                </a:solidFill>
              </a:rPr>
            </a:br>
            <a:r>
              <a:rPr lang="en-US" dirty="0" smtClean="0">
                <a:solidFill>
                  <a:srgbClr val="FFFF00"/>
                </a:solidFill>
              </a:rPr>
              <a:t>bring </a:t>
            </a:r>
            <a:r>
              <a:rPr lang="en-US" dirty="0">
                <a:solidFill>
                  <a:srgbClr val="FFFF00"/>
                </a:solidFill>
              </a:rPr>
              <a:t>us peace.</a:t>
            </a:r>
            <a:r>
              <a:rPr lang="zh-TW" altLang="en-US" b="1" dirty="0" smtClean="0">
                <a:solidFill>
                  <a:srgbClr val="FFFF00"/>
                </a:solidFill>
                <a:ea typeface="DFKai-SB" pitchFamily="65" charset="-120"/>
              </a:rPr>
              <a:t/>
            </a:r>
            <a:br>
              <a:rPr lang="zh-TW" altLang="en-US" b="1" dirty="0" smtClean="0">
                <a:solidFill>
                  <a:srgbClr val="FFFF00"/>
                </a:solidFill>
                <a:ea typeface="DFKai-SB" pitchFamily="65" charset="-120"/>
              </a:rPr>
            </a:br>
            <a:r>
              <a:rPr lang="en-US" altLang="zh-TW" b="1" dirty="0" smtClean="0">
                <a:solidFill>
                  <a:srgbClr val="FFFF00"/>
                </a:solidFill>
                <a:ea typeface="DFKai-SB" pitchFamily="65" charset="-120"/>
              </a:rPr>
              <a:t>A-Men</a:t>
            </a:r>
            <a:endParaRPr lang="zh-TW" altLang="en-US" b="1" dirty="0" smtClean="0">
              <a:solidFill>
                <a:schemeClr val="bg1"/>
              </a:solidFill>
              <a:ea typeface="DFKai-SB" pitchFamily="65" charset="-120"/>
            </a:endParaRPr>
          </a:p>
        </p:txBody>
      </p:sp>
    </p:spTree>
    <p:extLst>
      <p:ext uri="{BB962C8B-B14F-4D97-AF65-F5344CB8AC3E}">
        <p14:creationId xmlns:p14="http://schemas.microsoft.com/office/powerpoint/2010/main" val="21870638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黃清源\Documents\stockxpertcom_id5141341_jpg_71d3f2db89c4d86cba9f3ac53057c30d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16" y="-24882"/>
            <a:ext cx="912917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 y="0"/>
            <a:ext cx="8229600" cy="1143000"/>
          </a:xfrm>
        </p:spPr>
        <p:txBody>
          <a:bodyPr>
            <a:normAutofit/>
          </a:bodyPr>
          <a:lstStyle/>
          <a:p>
            <a:r>
              <a:rPr lang="zh-TW" altLang="en-US" sz="6000" dirty="0">
                <a:solidFill>
                  <a:schemeClr val="bg1"/>
                </a:solidFill>
                <a:latin typeface="DFKai-SB" pitchFamily="65" charset="-120"/>
                <a:ea typeface="DFKai-SB" pitchFamily="65" charset="-120"/>
              </a:rPr>
              <a:t>聖經</a:t>
            </a:r>
            <a:endParaRPr lang="en-US" sz="6000" dirty="0">
              <a:solidFill>
                <a:schemeClr val="bg1"/>
              </a:solidFill>
              <a:latin typeface="DFKai-SB" pitchFamily="65" charset="-120"/>
              <a:ea typeface="DFKai-SB" pitchFamily="65" charset="-120"/>
            </a:endParaRPr>
          </a:p>
        </p:txBody>
      </p:sp>
      <p:sp>
        <p:nvSpPr>
          <p:cNvPr id="3" name="Content Placeholder 2"/>
          <p:cNvSpPr>
            <a:spLocks noGrp="1"/>
          </p:cNvSpPr>
          <p:nvPr>
            <p:ph sz="half" idx="1"/>
          </p:nvPr>
        </p:nvSpPr>
        <p:spPr>
          <a:xfrm>
            <a:off x="1752600" y="1371600"/>
            <a:ext cx="5334000" cy="1524000"/>
          </a:xfrm>
        </p:spPr>
        <p:txBody>
          <a:bodyPr>
            <a:noAutofit/>
          </a:bodyPr>
          <a:lstStyle/>
          <a:p>
            <a:pPr algn="ctr">
              <a:spcBef>
                <a:spcPts val="0"/>
              </a:spcBef>
              <a:buNone/>
            </a:pPr>
            <a:r>
              <a:rPr lang="en-US" sz="4000" dirty="0">
                <a:solidFill>
                  <a:srgbClr val="FFC000"/>
                </a:solidFill>
              </a:rPr>
              <a:t>Nehemiah </a:t>
            </a:r>
            <a:r>
              <a:rPr lang="zh-TW" altLang="en-US" sz="4000" dirty="0">
                <a:solidFill>
                  <a:srgbClr val="FFC000"/>
                </a:solidFill>
                <a:latin typeface="DFKai-SB" panose="03000509000000000000" pitchFamily="65" charset="-120"/>
                <a:ea typeface="DFKai-SB" panose="03000509000000000000" pitchFamily="65" charset="-120"/>
              </a:rPr>
              <a:t>尼希米</a:t>
            </a:r>
            <a:r>
              <a:rPr lang="zh-TW" altLang="en-US" sz="4000" dirty="0" smtClean="0">
                <a:solidFill>
                  <a:srgbClr val="FFC000"/>
                </a:solidFill>
                <a:latin typeface="DFKai-SB" panose="03000509000000000000" pitchFamily="65" charset="-120"/>
                <a:ea typeface="DFKai-SB" panose="03000509000000000000" pitchFamily="65" charset="-120"/>
              </a:rPr>
              <a:t>記</a:t>
            </a:r>
            <a:endParaRPr lang="en-US" altLang="zh-TW" sz="4000" dirty="0" smtClean="0">
              <a:solidFill>
                <a:srgbClr val="FFC000"/>
              </a:solidFill>
              <a:latin typeface="DFKai-SB" panose="03000509000000000000" pitchFamily="65" charset="-120"/>
              <a:ea typeface="DFKai-SB" panose="03000509000000000000" pitchFamily="65" charset="-120"/>
            </a:endParaRPr>
          </a:p>
          <a:p>
            <a:pPr algn="ctr">
              <a:spcBef>
                <a:spcPts val="0"/>
              </a:spcBef>
              <a:buNone/>
            </a:pPr>
            <a:r>
              <a:rPr lang="en-US" sz="4000" dirty="0" smtClean="0">
                <a:solidFill>
                  <a:srgbClr val="FFC000"/>
                </a:solidFill>
              </a:rPr>
              <a:t>2:17-20</a:t>
            </a:r>
            <a:r>
              <a:rPr lang="en-US" altLang="zh-TW" sz="4800" dirty="0" smtClean="0">
                <a:solidFill>
                  <a:srgbClr val="FFC000"/>
                </a:solidFill>
                <a:latin typeface="DFKai-SB" pitchFamily="65" charset="-120"/>
                <a:ea typeface="DFKai-SB" pitchFamily="65" charset="-120"/>
              </a:rPr>
              <a:t>        </a:t>
            </a:r>
            <a:r>
              <a:rPr lang="zh-TW" altLang="en-US" sz="4800" dirty="0" smtClean="0">
                <a:solidFill>
                  <a:srgbClr val="FFC000"/>
                </a:solidFill>
                <a:latin typeface="DFKai-SB" pitchFamily="65" charset="-120"/>
                <a:ea typeface="DFKai-SB" pitchFamily="65" charset="-120"/>
              </a:rPr>
              <a:t> </a:t>
            </a:r>
            <a:endParaRPr lang="en-US" sz="4000" dirty="0">
              <a:solidFill>
                <a:srgbClr val="FFC000"/>
              </a:solidFill>
              <a:latin typeface="DFKai-SB" pitchFamily="65" charset="-120"/>
              <a:ea typeface="DFKai-SB" pitchFamily="65" charset="-120"/>
            </a:endParaRPr>
          </a:p>
        </p:txBody>
      </p:sp>
      <p:sp>
        <p:nvSpPr>
          <p:cNvPr id="4" name="Content Placeholder 3"/>
          <p:cNvSpPr>
            <a:spLocks noGrp="1"/>
          </p:cNvSpPr>
          <p:nvPr>
            <p:ph sz="half" idx="2"/>
          </p:nvPr>
        </p:nvSpPr>
        <p:spPr>
          <a:xfrm>
            <a:off x="0" y="3048000"/>
            <a:ext cx="9108962" cy="2722045"/>
          </a:xfrm>
        </p:spPr>
        <p:txBody>
          <a:bodyPr>
            <a:normAutofit/>
          </a:bodyPr>
          <a:lstStyle/>
          <a:p>
            <a:pPr marL="0" indent="0" algn="ctr">
              <a:buNone/>
            </a:pPr>
            <a:r>
              <a:rPr lang="zh-TW" altLang="en-US" sz="4400" dirty="0">
                <a:solidFill>
                  <a:schemeClr val="bg1"/>
                </a:solidFill>
                <a:latin typeface="DFKai-SB" pitchFamily="65" charset="-120"/>
                <a:ea typeface="DFKai-SB" pitchFamily="65" charset="-120"/>
              </a:rPr>
              <a:t>司會：這是上帝的話</a:t>
            </a:r>
            <a:br>
              <a:rPr lang="zh-TW" altLang="en-US" sz="4400" dirty="0">
                <a:solidFill>
                  <a:schemeClr val="bg1"/>
                </a:solidFill>
                <a:latin typeface="DFKai-SB" pitchFamily="65" charset="-120"/>
                <a:ea typeface="DFKai-SB" pitchFamily="65" charset="-120"/>
              </a:rPr>
            </a:br>
            <a:r>
              <a:rPr lang="zh-TW" altLang="en-US" sz="4400" dirty="0">
                <a:solidFill>
                  <a:srgbClr val="FFFF00"/>
                </a:solidFill>
                <a:latin typeface="DFKai-SB" pitchFamily="65" charset="-120"/>
                <a:ea typeface="DFKai-SB" pitchFamily="65" charset="-120"/>
              </a:rPr>
              <a:t>會眾：感謝上帝</a:t>
            </a:r>
            <a:endParaRPr lang="en-US" sz="4400" dirty="0">
              <a:solidFill>
                <a:srgbClr val="FFFF00"/>
              </a:solidFill>
              <a:latin typeface="DFKai-SB" pitchFamily="65" charset="-120"/>
              <a:ea typeface="DFKai-SB" pitchFamily="65" charset="-120"/>
            </a:endParaRPr>
          </a:p>
        </p:txBody>
      </p:sp>
    </p:spTree>
    <p:extLst>
      <p:ext uri="{BB962C8B-B14F-4D97-AF65-F5344CB8AC3E}">
        <p14:creationId xmlns:p14="http://schemas.microsoft.com/office/powerpoint/2010/main" val="5380539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835696" y="1374591"/>
            <a:ext cx="5472608" cy="406265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fontAlgn="auto">
              <a:lnSpc>
                <a:spcPct val="150000"/>
              </a:lnSpc>
              <a:spcBef>
                <a:spcPts val="0"/>
              </a:spcBef>
              <a:spcAft>
                <a:spcPts val="0"/>
              </a:spcAft>
            </a:pPr>
            <a:r>
              <a:rPr lang="zh-TW" altLang="en-US" sz="5400" dirty="0">
                <a:latin typeface="DFKai-SB" panose="03000509000000000000" pitchFamily="65" charset="-120"/>
                <a:ea typeface="DFKai-SB" panose="03000509000000000000" pitchFamily="65" charset="-120"/>
              </a:rPr>
              <a:t>等</a:t>
            </a:r>
            <a:r>
              <a:rPr lang="zh-TW" altLang="en-US" sz="5400" dirty="0" smtClean="0">
                <a:latin typeface="DFKai-SB" panose="03000509000000000000" pitchFamily="65" charset="-120"/>
                <a:ea typeface="DFKai-SB" panose="03000509000000000000" pitchFamily="65" charset="-120"/>
              </a:rPr>
              <a:t>待</a:t>
            </a:r>
            <a:endParaRPr lang="en-US" altLang="zh-TW" sz="5400" dirty="0" smtClean="0">
              <a:latin typeface="DFKai-SB" panose="03000509000000000000" pitchFamily="65" charset="-120"/>
              <a:ea typeface="DFKai-SB" panose="03000509000000000000" pitchFamily="65" charset="-120"/>
            </a:endParaRPr>
          </a:p>
          <a:p>
            <a:pPr algn="ctr" fontAlgn="auto">
              <a:lnSpc>
                <a:spcPct val="150000"/>
              </a:lnSpc>
              <a:spcBef>
                <a:spcPts val="0"/>
              </a:spcBef>
              <a:spcAft>
                <a:spcPts val="0"/>
              </a:spcAft>
            </a:pPr>
            <a:r>
              <a:rPr lang="en-US" dirty="0" smtClean="0"/>
              <a:t>Waiting</a:t>
            </a:r>
          </a:p>
          <a:p>
            <a:pPr algn="ctr" fontAlgn="auto">
              <a:spcBef>
                <a:spcPts val="0"/>
              </a:spcBef>
              <a:spcAft>
                <a:spcPts val="0"/>
              </a:spcAft>
            </a:pPr>
            <a:endParaRPr kumimoji="0" lang="en-US" altLang="ja-JP" sz="2500" dirty="0">
              <a:solidFill>
                <a:srgbClr val="C00000"/>
              </a:solidFill>
              <a:latin typeface="Times New Roman" pitchFamily="18" charset="0"/>
              <a:cs typeface="Times New Roman" pitchFamily="18" charset="0"/>
            </a:endParaRPr>
          </a:p>
          <a:p>
            <a:pPr algn="ctr" fontAlgn="auto">
              <a:spcBef>
                <a:spcPts val="0"/>
              </a:spcBef>
              <a:spcAft>
                <a:spcPts val="0"/>
              </a:spcAft>
            </a:pPr>
            <a:r>
              <a:rPr kumimoji="0" lang="zh-TW" altLang="en-US" sz="4400" dirty="0" smtClean="0">
                <a:solidFill>
                  <a:srgbClr val="C00000"/>
                </a:solidFill>
                <a:latin typeface="標楷體" pitchFamily="65" charset="-120"/>
                <a:ea typeface="標楷體" pitchFamily="65" charset="-120"/>
                <a:cs typeface="Times New Roman" pitchFamily="18" charset="0"/>
              </a:rPr>
              <a:t>聖歌隊</a:t>
            </a:r>
            <a:r>
              <a:rPr kumimoji="0" lang="en-US" altLang="ja-JP" sz="4400" dirty="0" smtClean="0">
                <a:solidFill>
                  <a:srgbClr val="C00000"/>
                </a:solidFill>
                <a:latin typeface="Times New Roman" pitchFamily="18" charset="0"/>
                <a:cs typeface="Times New Roman" pitchFamily="18" charset="0"/>
              </a:rPr>
              <a:t>Choir</a:t>
            </a:r>
            <a:endParaRPr kumimoji="0" lang="ja-JP" altLang="en-US" sz="4400" dirty="0" smtClean="0">
              <a:solidFill>
                <a:srgbClr val="C00000"/>
              </a:solidFill>
              <a:latin typeface="Times New Roman" pitchFamily="18" charset="0"/>
              <a:cs typeface="Times New Roman" pitchFamily="18" charset="0"/>
            </a:endParaRPr>
          </a:p>
          <a:p>
            <a:pPr fontAlgn="auto">
              <a:spcBef>
                <a:spcPts val="0"/>
              </a:spcBef>
              <a:spcAft>
                <a:spcPts val="0"/>
              </a:spcAft>
            </a:pPr>
            <a:endParaRPr kumimoji="0" lang="ja-JP" altLang="en-US" sz="1800" dirty="0" smtClean="0">
              <a:solidFill>
                <a:prstClr val="black"/>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lwjap00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67611" cy="6934199"/>
          </a:xfrm>
          <a:prstGeom prst="rect">
            <a:avLst/>
          </a:prstGeom>
        </p:spPr>
      </p:pic>
      <p:sp>
        <p:nvSpPr>
          <p:cNvPr id="19460" name="Rectangle 4"/>
          <p:cNvSpPr>
            <a:spLocks noGrp="1" noChangeArrowheads="1"/>
          </p:cNvSpPr>
          <p:nvPr>
            <p:ph sz="half" idx="1"/>
          </p:nvPr>
        </p:nvSpPr>
        <p:spPr>
          <a:xfrm>
            <a:off x="1066800" y="609600"/>
            <a:ext cx="5181600" cy="990600"/>
          </a:xfrm>
        </p:spPr>
        <p:txBody>
          <a:bodyPr/>
          <a:lstStyle/>
          <a:p>
            <a:pPr marL="0" indent="0" eaLnBrk="1" hangingPunct="1">
              <a:spcBef>
                <a:spcPct val="10000"/>
              </a:spcBef>
              <a:buNone/>
            </a:pPr>
            <a:r>
              <a:rPr lang="en-US" altLang="zh-TW" sz="6000" dirty="0" smtClean="0">
                <a:latin typeface="Adorable" pitchFamily="66" charset="0"/>
                <a:ea typeface="DFKai-SB" pitchFamily="65" charset="-120"/>
              </a:rPr>
              <a:t>Waiting </a:t>
            </a:r>
            <a:r>
              <a:rPr lang="zh-TW" altLang="en-US" sz="6000" dirty="0">
                <a:latin typeface="Adorable" pitchFamily="66" charset="0"/>
                <a:ea typeface="DFKai-SB" pitchFamily="65" charset="-120"/>
              </a:rPr>
              <a:t>等待</a:t>
            </a:r>
            <a:endParaRPr lang="en-US" altLang="zh-TW" sz="6000" dirty="0">
              <a:latin typeface="Adorable" pitchFamily="66" charset="0"/>
              <a:ea typeface="DFKai-SB" pitchFamily="65" charset="-120"/>
            </a:endParaRPr>
          </a:p>
          <a:p>
            <a:pPr algn="l" eaLnBrk="1" hangingPunct="1">
              <a:spcBef>
                <a:spcPct val="10000"/>
              </a:spcBef>
            </a:pPr>
            <a:endParaRPr lang="en-US" altLang="zh-TW" sz="5400" dirty="0" smtClean="0">
              <a:latin typeface="Adorable" pitchFamily="66" charset="0"/>
              <a:ea typeface="DFKai-SB" pitchFamily="65" charset="-120"/>
            </a:endParaRPr>
          </a:p>
          <a:p>
            <a:pPr algn="l" eaLnBrk="1" hangingPunct="1">
              <a:spcBef>
                <a:spcPct val="10000"/>
              </a:spcBef>
            </a:pPr>
            <a:endParaRPr lang="en-US" altLang="zh-TW" sz="5400" dirty="0" smtClean="0">
              <a:latin typeface="Adorable" pitchFamily="66" charset="0"/>
              <a:ea typeface="DFKai-SB" pitchFamily="65" charset="-120"/>
            </a:endParaRPr>
          </a:p>
          <a:p>
            <a:pPr marL="0" indent="0" algn="l" eaLnBrk="1" hangingPunct="1">
              <a:spcBef>
                <a:spcPct val="10000"/>
              </a:spcBef>
              <a:buNone/>
            </a:pPr>
            <a:endParaRPr lang="en-US" altLang="zh-TW" sz="5400" dirty="0">
              <a:latin typeface="Adorable" pitchFamily="66" charset="0"/>
              <a:ea typeface="DFKai-SB" pitchFamily="65" charset="-120"/>
            </a:endParaRPr>
          </a:p>
        </p:txBody>
      </p:sp>
      <p:sp>
        <p:nvSpPr>
          <p:cNvPr id="6" name="Text Placeholder 5"/>
          <p:cNvSpPr>
            <a:spLocks noGrp="1"/>
          </p:cNvSpPr>
          <p:nvPr>
            <p:ph sz="half" idx="2"/>
          </p:nvPr>
        </p:nvSpPr>
        <p:spPr>
          <a:xfrm>
            <a:off x="1981200" y="2362200"/>
            <a:ext cx="4191000" cy="838200"/>
          </a:xfrm>
        </p:spPr>
        <p:txBody>
          <a:bodyPr/>
          <a:lstStyle/>
          <a:p>
            <a:pPr marL="0" indent="0">
              <a:buNone/>
            </a:pPr>
            <a:r>
              <a:rPr lang="zh-TW" altLang="en-US" sz="4800" dirty="0">
                <a:solidFill>
                  <a:srgbClr val="FFFF00"/>
                </a:solidFill>
                <a:latin typeface="DFKai-SB" pitchFamily="65" charset="-120"/>
                <a:ea typeface="DFKai-SB" pitchFamily="65" charset="-120"/>
              </a:rPr>
              <a:t>聖歌</a:t>
            </a:r>
            <a:r>
              <a:rPr lang="zh-TW" altLang="en-US" sz="4800" dirty="0" smtClean="0">
                <a:solidFill>
                  <a:srgbClr val="FFFF00"/>
                </a:solidFill>
                <a:latin typeface="DFKai-SB" pitchFamily="65" charset="-120"/>
                <a:ea typeface="DFKai-SB" pitchFamily="65" charset="-120"/>
              </a:rPr>
              <a:t>隊 獻</a:t>
            </a:r>
            <a:r>
              <a:rPr lang="zh-TW" altLang="en-US" sz="4800" dirty="0">
                <a:solidFill>
                  <a:srgbClr val="FFFF00"/>
                </a:solidFill>
                <a:latin typeface="DFKai-SB" pitchFamily="65" charset="-120"/>
                <a:ea typeface="DFKai-SB" pitchFamily="65" charset="-120"/>
              </a:rPr>
              <a:t>詩</a:t>
            </a:r>
            <a:br>
              <a:rPr lang="zh-TW" altLang="en-US" sz="4800" dirty="0">
                <a:solidFill>
                  <a:srgbClr val="FFFF00"/>
                </a:solidFill>
                <a:latin typeface="DFKai-SB" pitchFamily="65" charset="-120"/>
                <a:ea typeface="DFKai-SB" pitchFamily="65" charset="-120"/>
              </a:rPr>
            </a:br>
            <a:endParaRPr lang="en-US" sz="4800" dirty="0">
              <a:solidFill>
                <a:srgbClr val="FFFF00"/>
              </a:solidFill>
              <a:latin typeface="DFKai-SB" pitchFamily="65" charset="-120"/>
              <a:ea typeface="DFKai-SB" pitchFamily="65" charset="-120"/>
            </a:endParaRPr>
          </a:p>
        </p:txBody>
      </p:sp>
    </p:spTree>
    <p:extLst>
      <p:ext uri="{BB962C8B-B14F-4D97-AF65-F5344CB8AC3E}">
        <p14:creationId xmlns:p14="http://schemas.microsoft.com/office/powerpoint/2010/main" val="2452731687"/>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9000"/>
                    </a14:imgEffect>
                  </a14:imgLayer>
                </a14:imgProps>
              </a:ext>
              <a:ext uri="{28A0092B-C50C-407E-A947-70E740481C1C}">
                <a14:useLocalDpi xmlns:a14="http://schemas.microsoft.com/office/drawing/2010/main" val="0"/>
              </a:ext>
            </a:extLst>
          </a:blip>
          <a:stretch>
            <a:fillRect/>
          </a:stretch>
        </p:blipFill>
        <p:spPr>
          <a:xfrm>
            <a:off x="0" y="0"/>
            <a:ext cx="9144000" cy="7696200"/>
          </a:xfrm>
          <a:prstGeom prst="rect">
            <a:avLst/>
          </a:prstGeom>
        </p:spPr>
      </p:pic>
      <p:sp>
        <p:nvSpPr>
          <p:cNvPr id="3" name="Title 3"/>
          <p:cNvSpPr txBox="1">
            <a:spLocks/>
          </p:cNvSpPr>
          <p:nvPr/>
        </p:nvSpPr>
        <p:spPr>
          <a:xfrm>
            <a:off x="190500" y="228600"/>
            <a:ext cx="8763000" cy="26670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a:lstStyle>
          <a:p>
            <a:pPr algn="l">
              <a:defRPr/>
            </a:pPr>
            <a:r>
              <a:rPr lang="zh-TW" altLang="en-US" kern="0" dirty="0" smtClean="0">
                <a:solidFill>
                  <a:srgbClr val="FFFFFF"/>
                </a:solidFill>
                <a:effectLst>
                  <a:outerShdw blurRad="38100" dist="38100" dir="2700000" algn="tl">
                    <a:srgbClr val="000000">
                      <a:alpha val="43137"/>
                    </a:srgbClr>
                  </a:outerShdw>
                </a:effectLst>
                <a:latin typeface="DFKai-SB" pitchFamily="65" charset="-120"/>
                <a:ea typeface="DFKai-SB" pitchFamily="65" charset="-120"/>
              </a:rPr>
              <a:t>阮欲聽候 阮欲聽候看主面貌 </a:t>
            </a:r>
            <a:r>
              <a:rPr lang="en-US" altLang="zh-TW" kern="0" dirty="0" smtClean="0">
                <a:solidFill>
                  <a:srgbClr val="FFFFFF"/>
                </a:solidFill>
                <a:effectLst>
                  <a:outerShdw blurRad="38100" dist="38100" dir="2700000" algn="tl">
                    <a:srgbClr val="000000">
                      <a:alpha val="43137"/>
                    </a:srgbClr>
                  </a:outerShdw>
                </a:effectLst>
                <a:latin typeface="DFKai-SB" pitchFamily="65" charset="-120"/>
                <a:ea typeface="DFKai-SB" pitchFamily="65" charset="-120"/>
              </a:rPr>
              <a:t/>
            </a:r>
            <a:br>
              <a:rPr lang="en-US" altLang="zh-TW" kern="0" dirty="0" smtClean="0">
                <a:solidFill>
                  <a:srgbClr val="FFFFFF"/>
                </a:solidFill>
                <a:effectLst>
                  <a:outerShdw blurRad="38100" dist="38100" dir="2700000" algn="tl">
                    <a:srgbClr val="000000">
                      <a:alpha val="43137"/>
                    </a:srgbClr>
                  </a:outerShdw>
                </a:effectLst>
                <a:latin typeface="DFKai-SB" pitchFamily="65" charset="-120"/>
                <a:ea typeface="DFKai-SB" pitchFamily="65" charset="-120"/>
              </a:rPr>
            </a:br>
            <a:r>
              <a:rPr lang="zh-TW" altLang="en-US" kern="0" dirty="0" smtClean="0">
                <a:solidFill>
                  <a:srgbClr val="FFFFFF"/>
                </a:solidFill>
                <a:effectLst>
                  <a:outerShdw blurRad="38100" dist="38100" dir="2700000" algn="tl">
                    <a:srgbClr val="000000">
                      <a:alpha val="43137"/>
                    </a:srgbClr>
                  </a:outerShdw>
                </a:effectLst>
                <a:latin typeface="DFKai-SB" pitchFamily="65" charset="-120"/>
                <a:ea typeface="DFKai-SB" pitchFamily="65" charset="-120"/>
              </a:rPr>
              <a:t>阮欲期待 阮欲祈求主賜恩典</a:t>
            </a:r>
            <a:br>
              <a:rPr lang="zh-TW" altLang="en-US" kern="0" dirty="0" smtClean="0">
                <a:solidFill>
                  <a:srgbClr val="FFFFFF"/>
                </a:solidFill>
                <a:effectLst>
                  <a:outerShdw blurRad="38100" dist="38100" dir="2700000" algn="tl">
                    <a:srgbClr val="000000">
                      <a:alpha val="43137"/>
                    </a:srgbClr>
                  </a:outerShdw>
                </a:effectLst>
                <a:latin typeface="DFKai-SB" pitchFamily="65" charset="-120"/>
                <a:ea typeface="DFKai-SB" pitchFamily="65" charset="-120"/>
              </a:rPr>
            </a:br>
            <a:r>
              <a:rPr lang="zh-TW" altLang="en-US" kern="0" dirty="0" smtClean="0">
                <a:solidFill>
                  <a:srgbClr val="FFFFFF"/>
                </a:solidFill>
                <a:effectLst>
                  <a:outerShdw blurRad="38100" dist="38100" dir="2700000" algn="tl">
                    <a:srgbClr val="000000">
                      <a:alpha val="43137"/>
                    </a:srgbClr>
                  </a:outerShdw>
                </a:effectLst>
                <a:latin typeface="DFKai-SB" pitchFamily="65" charset="-120"/>
                <a:ea typeface="DFKai-SB" pitchFamily="65" charset="-120"/>
              </a:rPr>
              <a:t>阮欲聽候 阮欲聽候</a:t>
            </a:r>
            <a:r>
              <a:rPr lang="en-US" altLang="zh-TW" kern="0" dirty="0" smtClean="0">
                <a:solidFill>
                  <a:srgbClr val="FFFFFF"/>
                </a:solidFill>
                <a:effectLst>
                  <a:outerShdw blurRad="38100" dist="38100" dir="2700000" algn="tl">
                    <a:srgbClr val="000000">
                      <a:alpha val="43137"/>
                    </a:srgbClr>
                  </a:outerShdw>
                </a:effectLst>
                <a:latin typeface="DFKai-SB" pitchFamily="65" charset="-120"/>
                <a:ea typeface="DFKai-SB" pitchFamily="65" charset="-120"/>
              </a:rPr>
              <a:t/>
            </a:r>
            <a:br>
              <a:rPr lang="en-US" altLang="zh-TW" kern="0" dirty="0" smtClean="0">
                <a:solidFill>
                  <a:srgbClr val="FFFFFF"/>
                </a:solidFill>
                <a:effectLst>
                  <a:outerShdw blurRad="38100" dist="38100" dir="2700000" algn="tl">
                    <a:srgbClr val="000000">
                      <a:alpha val="43137"/>
                    </a:srgbClr>
                  </a:outerShdw>
                </a:effectLst>
                <a:latin typeface="DFKai-SB" pitchFamily="65" charset="-120"/>
                <a:ea typeface="DFKai-SB" pitchFamily="65" charset="-120"/>
              </a:rPr>
            </a:br>
            <a:r>
              <a:rPr lang="zh-TW" altLang="en-US" kern="0" dirty="0" smtClean="0">
                <a:solidFill>
                  <a:srgbClr val="FFFFFF"/>
                </a:solidFill>
                <a:effectLst>
                  <a:outerShdw blurRad="38100" dist="38100" dir="2700000" algn="tl">
                    <a:srgbClr val="000000">
                      <a:alpha val="43137"/>
                    </a:srgbClr>
                  </a:outerShdw>
                </a:effectLst>
                <a:latin typeface="DFKai-SB" pitchFamily="65" charset="-120"/>
                <a:ea typeface="DFKai-SB" pitchFamily="65" charset="-120"/>
              </a:rPr>
              <a:t>一粒啟明光星照佇嬰仔救贖主出世</a:t>
            </a:r>
            <a:r>
              <a:rPr lang="zh-TW" altLang="en-US" sz="5400" kern="0" dirty="0" smtClean="0">
                <a:solidFill>
                  <a:srgbClr val="FFFFFF"/>
                </a:solidFill>
                <a:effectLst>
                  <a:outerShdw blurRad="38100" dist="38100" dir="2700000" algn="tl">
                    <a:srgbClr val="000000">
                      <a:alpha val="43137"/>
                    </a:srgbClr>
                  </a:outerShdw>
                </a:effectLst>
                <a:latin typeface="DFKai-SB" pitchFamily="65" charset="-120"/>
                <a:ea typeface="DFKai-SB" pitchFamily="65" charset="-120"/>
              </a:rPr>
              <a:t/>
            </a:r>
            <a:br>
              <a:rPr lang="zh-TW" altLang="en-US" sz="5400" kern="0" dirty="0" smtClean="0">
                <a:solidFill>
                  <a:srgbClr val="FFFFFF"/>
                </a:solidFill>
                <a:effectLst>
                  <a:outerShdw blurRad="38100" dist="38100" dir="2700000" algn="tl">
                    <a:srgbClr val="000000">
                      <a:alpha val="43137"/>
                    </a:srgbClr>
                  </a:outerShdw>
                </a:effectLst>
                <a:latin typeface="DFKai-SB" pitchFamily="65" charset="-120"/>
                <a:ea typeface="DFKai-SB" pitchFamily="65" charset="-120"/>
              </a:rPr>
            </a:br>
            <a:r>
              <a:rPr lang="en-US" altLang="zh-TW" sz="3600" kern="0" dirty="0" smtClean="0">
                <a:solidFill>
                  <a:srgbClr val="000000"/>
                </a:solidFill>
                <a:latin typeface="DFKai-SB" pitchFamily="65" charset="-120"/>
                <a:ea typeface="DFKai-SB" pitchFamily="65" charset="-120"/>
              </a:rPr>
              <a:t> </a:t>
            </a:r>
            <a:endParaRPr lang="zh-TW" altLang="en-US" sz="2800" kern="0" dirty="0">
              <a:solidFill>
                <a:srgbClr val="000000"/>
              </a:solidFill>
              <a:latin typeface="DFKai-SB" pitchFamily="65" charset="-120"/>
              <a:ea typeface="DFKai-SB" pitchFamily="65" charset="-120"/>
            </a:endParaRPr>
          </a:p>
        </p:txBody>
      </p:sp>
      <p:sp>
        <p:nvSpPr>
          <p:cNvPr id="4" name="Rectangle 3"/>
          <p:cNvSpPr/>
          <p:nvPr/>
        </p:nvSpPr>
        <p:spPr>
          <a:xfrm>
            <a:off x="137375" y="3048000"/>
            <a:ext cx="8991600" cy="2308324"/>
          </a:xfrm>
          <a:prstGeom prst="rect">
            <a:avLst/>
          </a:prstGeom>
        </p:spPr>
        <p:txBody>
          <a:bodyPr wrap="square">
            <a:spAutoFit/>
          </a:bodyPr>
          <a:lstStyle/>
          <a:p>
            <a:pPr fontAlgn="auto">
              <a:spcBef>
                <a:spcPts val="0"/>
              </a:spcBef>
              <a:spcAft>
                <a:spcPts val="0"/>
              </a:spcAft>
            </a:pPr>
            <a:r>
              <a:rPr kumimoji="0" lang="en-US" altLang="zh-TW" sz="3600" dirty="0">
                <a:solidFill>
                  <a:srgbClr val="FFFFFF"/>
                </a:solidFill>
                <a:latin typeface="Times New Roman"/>
                <a:ea typeface="新細明體"/>
              </a:rPr>
              <a:t>We are waiting, </a:t>
            </a:r>
            <a:r>
              <a:rPr kumimoji="0" lang="en-US" altLang="zh-TW" sz="3600" dirty="0" smtClean="0">
                <a:solidFill>
                  <a:srgbClr val="FFFFFF"/>
                </a:solidFill>
                <a:latin typeface="Times New Roman"/>
                <a:ea typeface="新細明體"/>
              </a:rPr>
              <a:t>we </a:t>
            </a:r>
            <a:r>
              <a:rPr kumimoji="0" lang="en-US" altLang="zh-TW" sz="3600" dirty="0">
                <a:solidFill>
                  <a:srgbClr val="FFFFFF"/>
                </a:solidFill>
                <a:latin typeface="Times New Roman"/>
                <a:ea typeface="新細明體"/>
              </a:rPr>
              <a:t>are waiting </a:t>
            </a:r>
            <a:r>
              <a:rPr kumimoji="0" lang="en-US" altLang="zh-TW" sz="3600" dirty="0" smtClean="0">
                <a:solidFill>
                  <a:srgbClr val="FFFFFF"/>
                </a:solidFill>
                <a:latin typeface="Times New Roman"/>
                <a:ea typeface="新細明體"/>
              </a:rPr>
              <a:t>to </a:t>
            </a:r>
            <a:r>
              <a:rPr kumimoji="0" lang="en-US" altLang="zh-TW" sz="3600" dirty="0">
                <a:solidFill>
                  <a:srgbClr val="FFFFFF"/>
                </a:solidFill>
                <a:latin typeface="Times New Roman"/>
                <a:ea typeface="新細明體"/>
              </a:rPr>
              <a:t>see </a:t>
            </a:r>
            <a:r>
              <a:rPr kumimoji="0" lang="en-US" altLang="zh-TW" sz="3600" dirty="0" smtClean="0">
                <a:solidFill>
                  <a:srgbClr val="FFFFFF"/>
                </a:solidFill>
                <a:latin typeface="Times New Roman"/>
                <a:ea typeface="新細明體"/>
              </a:rPr>
              <a:t>His </a:t>
            </a:r>
            <a:r>
              <a:rPr kumimoji="0" lang="en-US" altLang="zh-TW" sz="3600" dirty="0">
                <a:solidFill>
                  <a:srgbClr val="FFFFFF"/>
                </a:solidFill>
                <a:latin typeface="Times New Roman"/>
                <a:ea typeface="新細明體"/>
              </a:rPr>
              <a:t>face.</a:t>
            </a:r>
          </a:p>
          <a:p>
            <a:pPr fontAlgn="auto">
              <a:spcBef>
                <a:spcPts val="0"/>
              </a:spcBef>
              <a:spcAft>
                <a:spcPts val="0"/>
              </a:spcAft>
            </a:pPr>
            <a:r>
              <a:rPr kumimoji="0" lang="en-US" altLang="zh-TW" sz="3600" spc="-60" dirty="0" smtClean="0">
                <a:solidFill>
                  <a:srgbClr val="FFFFFF"/>
                </a:solidFill>
                <a:latin typeface="Times New Roman"/>
                <a:ea typeface="新細明體"/>
              </a:rPr>
              <a:t>We </a:t>
            </a:r>
            <a:r>
              <a:rPr kumimoji="0" lang="en-US" altLang="zh-TW" sz="3600" spc="-60" dirty="0">
                <a:solidFill>
                  <a:srgbClr val="FFFFFF"/>
                </a:solidFill>
                <a:latin typeface="Times New Roman"/>
                <a:ea typeface="新細明體"/>
              </a:rPr>
              <a:t>are hoping, </a:t>
            </a:r>
            <a:r>
              <a:rPr kumimoji="0" lang="en-US" altLang="zh-TW" sz="3600" spc="-60" dirty="0" smtClean="0">
                <a:solidFill>
                  <a:srgbClr val="FFFFFF"/>
                </a:solidFill>
                <a:latin typeface="Times New Roman"/>
                <a:ea typeface="新細明體"/>
              </a:rPr>
              <a:t>we </a:t>
            </a:r>
            <a:r>
              <a:rPr kumimoji="0" lang="en-US" altLang="zh-TW" sz="3600" spc="-60" dirty="0">
                <a:solidFill>
                  <a:srgbClr val="FFFFFF"/>
                </a:solidFill>
                <a:latin typeface="Times New Roman"/>
                <a:ea typeface="新細明體"/>
              </a:rPr>
              <a:t>are praying </a:t>
            </a:r>
            <a:r>
              <a:rPr kumimoji="0" lang="en-US" altLang="zh-TW" sz="3600" spc="-60" dirty="0" smtClean="0">
                <a:solidFill>
                  <a:srgbClr val="FFFFFF"/>
                </a:solidFill>
                <a:latin typeface="Times New Roman"/>
                <a:ea typeface="新細明體"/>
              </a:rPr>
              <a:t>to </a:t>
            </a:r>
            <a:r>
              <a:rPr kumimoji="0" lang="en-US" altLang="zh-TW" sz="3600" spc="-60" dirty="0">
                <a:solidFill>
                  <a:srgbClr val="FFFFFF"/>
                </a:solidFill>
                <a:latin typeface="Times New Roman"/>
                <a:ea typeface="新細明體"/>
              </a:rPr>
              <a:t>know his grace.</a:t>
            </a:r>
          </a:p>
          <a:p>
            <a:pPr fontAlgn="auto">
              <a:spcBef>
                <a:spcPts val="0"/>
              </a:spcBef>
              <a:spcAft>
                <a:spcPts val="0"/>
              </a:spcAft>
            </a:pPr>
            <a:r>
              <a:rPr kumimoji="0" lang="en-US" altLang="zh-TW" sz="3600" dirty="0" smtClean="0">
                <a:solidFill>
                  <a:srgbClr val="FFFFFF"/>
                </a:solidFill>
                <a:latin typeface="Times New Roman"/>
                <a:ea typeface="新細明體"/>
              </a:rPr>
              <a:t>We </a:t>
            </a:r>
            <a:r>
              <a:rPr kumimoji="0" lang="en-US" altLang="zh-TW" sz="3600" dirty="0">
                <a:solidFill>
                  <a:srgbClr val="FFFFFF"/>
                </a:solidFill>
                <a:latin typeface="Times New Roman"/>
                <a:ea typeface="新細明體"/>
              </a:rPr>
              <a:t>are </a:t>
            </a:r>
            <a:r>
              <a:rPr kumimoji="0" lang="en-US" altLang="zh-TW" sz="3600" dirty="0" err="1" smtClean="0">
                <a:solidFill>
                  <a:srgbClr val="FFFFFF"/>
                </a:solidFill>
                <a:latin typeface="Times New Roman"/>
                <a:ea typeface="新細明體"/>
              </a:rPr>
              <a:t>waiting,we</a:t>
            </a:r>
            <a:r>
              <a:rPr kumimoji="0" lang="en-US" altLang="zh-TW" sz="3600" dirty="0" smtClean="0">
                <a:solidFill>
                  <a:srgbClr val="FFFFFF"/>
                </a:solidFill>
                <a:latin typeface="Times New Roman"/>
                <a:ea typeface="新細明體"/>
              </a:rPr>
              <a:t> </a:t>
            </a:r>
            <a:r>
              <a:rPr kumimoji="0" lang="en-US" altLang="zh-TW" sz="3600" dirty="0">
                <a:solidFill>
                  <a:srgbClr val="FFFFFF"/>
                </a:solidFill>
                <a:latin typeface="Times New Roman"/>
                <a:ea typeface="新細明體"/>
              </a:rPr>
              <a:t>are waiting for </a:t>
            </a:r>
            <a:r>
              <a:rPr kumimoji="0" lang="en-US" altLang="zh-TW" sz="3600" dirty="0" smtClean="0">
                <a:solidFill>
                  <a:srgbClr val="FFFFFF"/>
                </a:solidFill>
                <a:latin typeface="Times New Roman"/>
                <a:ea typeface="新細明體"/>
              </a:rPr>
              <a:t>a </a:t>
            </a:r>
            <a:r>
              <a:rPr kumimoji="0" lang="en-US" altLang="zh-TW" sz="3600" dirty="0">
                <a:solidFill>
                  <a:srgbClr val="FFFFFF"/>
                </a:solidFill>
                <a:latin typeface="Times New Roman"/>
                <a:ea typeface="新細明體"/>
              </a:rPr>
              <a:t>star shining bright </a:t>
            </a:r>
            <a:r>
              <a:rPr kumimoji="0" lang="en-US" altLang="zh-TW" sz="3600" dirty="0" smtClean="0">
                <a:solidFill>
                  <a:srgbClr val="FFFFFF"/>
                </a:solidFill>
                <a:latin typeface="Times New Roman"/>
                <a:ea typeface="新細明體"/>
              </a:rPr>
              <a:t>for </a:t>
            </a:r>
            <a:r>
              <a:rPr kumimoji="0" lang="en-US" altLang="zh-TW" sz="3600" dirty="0">
                <a:solidFill>
                  <a:srgbClr val="FFFFFF"/>
                </a:solidFill>
                <a:latin typeface="Times New Roman"/>
                <a:ea typeface="新細明體"/>
              </a:rPr>
              <a:t>a </a:t>
            </a:r>
            <a:r>
              <a:rPr kumimoji="0" lang="en-US" altLang="zh-TW" sz="3600" dirty="0" smtClean="0">
                <a:solidFill>
                  <a:srgbClr val="FFFFFF"/>
                </a:solidFill>
                <a:latin typeface="Times New Roman"/>
                <a:ea typeface="新細明體"/>
              </a:rPr>
              <a:t>baby,</a:t>
            </a:r>
            <a:r>
              <a:rPr kumimoji="0" lang="zh-TW" altLang="en-US" sz="3600" dirty="0" smtClean="0">
                <a:solidFill>
                  <a:srgbClr val="FFFFFF"/>
                </a:solidFill>
                <a:latin typeface="Times New Roman"/>
                <a:ea typeface="新細明體"/>
              </a:rPr>
              <a:t> </a:t>
            </a:r>
            <a:r>
              <a:rPr kumimoji="0" lang="en-US" altLang="zh-TW" sz="3600" dirty="0" smtClean="0">
                <a:solidFill>
                  <a:srgbClr val="FFFFFF"/>
                </a:solidFill>
                <a:latin typeface="Times New Roman"/>
                <a:ea typeface="新細明體"/>
              </a:rPr>
              <a:t>a Savior tonight</a:t>
            </a:r>
            <a:r>
              <a:rPr kumimoji="0" lang="en-US" altLang="zh-TW" sz="3600" dirty="0">
                <a:solidFill>
                  <a:srgbClr val="FFFFFF"/>
                </a:solidFill>
                <a:latin typeface="Times New Roman"/>
                <a:ea typeface="新細明體"/>
              </a:rPr>
              <a:t>.</a:t>
            </a:r>
          </a:p>
        </p:txBody>
      </p:sp>
      <p:sp>
        <p:nvSpPr>
          <p:cNvPr id="5" name="Title 5"/>
          <p:cNvSpPr txBox="1">
            <a:spLocks/>
          </p:cNvSpPr>
          <p:nvPr/>
        </p:nvSpPr>
        <p:spPr>
          <a:xfrm>
            <a:off x="115910" y="5867400"/>
            <a:ext cx="8763000" cy="762000"/>
          </a:xfrm>
          <a:prstGeom prst="rect">
            <a:avLst/>
          </a:prstGeom>
        </p:spPr>
        <p:txBody>
          <a:bodyPr>
            <a:noAutofit/>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a:lstStyle>
          <a:p>
            <a:pPr algn="r"/>
            <a:r>
              <a:rPr lang="en-US" altLang="zh-TW" sz="3600" kern="0" dirty="0" smtClean="0">
                <a:solidFill>
                  <a:srgbClr val="000000"/>
                </a:solidFill>
                <a:latin typeface="DFKai-SB" pitchFamily="65" charset="-120"/>
                <a:ea typeface="DFKai-SB" pitchFamily="65" charset="-120"/>
              </a:rPr>
              <a:t/>
            </a:r>
            <a:br>
              <a:rPr lang="en-US" altLang="zh-TW" sz="3600" kern="0" dirty="0" smtClean="0">
                <a:solidFill>
                  <a:srgbClr val="000000"/>
                </a:solidFill>
                <a:latin typeface="DFKai-SB" pitchFamily="65" charset="-120"/>
                <a:ea typeface="DFKai-SB" pitchFamily="65" charset="-120"/>
              </a:rPr>
            </a:br>
            <a:r>
              <a:rPr lang="en-US" altLang="zh-TW" sz="2800" kern="0" dirty="0" smtClean="0">
                <a:solidFill>
                  <a:srgbClr val="FFFF00"/>
                </a:solidFill>
                <a:latin typeface="DFKai-SB" pitchFamily="65" charset="-120"/>
                <a:ea typeface="DFKai-SB" pitchFamily="65" charset="-120"/>
              </a:rPr>
              <a:t>Waiting </a:t>
            </a:r>
            <a:r>
              <a:rPr lang="zh-TW" altLang="en-US" sz="2800" kern="0" dirty="0" smtClean="0">
                <a:solidFill>
                  <a:srgbClr val="FFFF00"/>
                </a:solidFill>
                <a:latin typeface="DFKai-SB" pitchFamily="65" charset="-120"/>
                <a:ea typeface="DFKai-SB" pitchFamily="65" charset="-120"/>
              </a:rPr>
              <a:t>等待</a:t>
            </a:r>
            <a:r>
              <a:rPr lang="en-US" altLang="zh-TW" sz="2800" kern="0" dirty="0" smtClean="0">
                <a:solidFill>
                  <a:srgbClr val="FFFF00"/>
                </a:solidFill>
                <a:latin typeface="DFKai-SB" pitchFamily="65" charset="-120"/>
                <a:ea typeface="DFKai-SB" pitchFamily="65" charset="-120"/>
              </a:rPr>
              <a:t>(1/5)</a:t>
            </a:r>
            <a:r>
              <a:rPr lang="en-US" altLang="zh-TW" sz="3200" u="sng" kern="0" dirty="0" smtClean="0">
                <a:solidFill>
                  <a:srgbClr val="FFFF00"/>
                </a:solidFill>
                <a:latin typeface="DFKai-SB" pitchFamily="65" charset="-120"/>
                <a:ea typeface="DFKai-SB" pitchFamily="65" charset="-120"/>
              </a:rPr>
              <a:t/>
            </a:r>
            <a:br>
              <a:rPr lang="en-US" altLang="zh-TW" sz="3200" u="sng" kern="0" dirty="0" smtClean="0">
                <a:solidFill>
                  <a:srgbClr val="FFFF00"/>
                </a:solidFill>
                <a:latin typeface="DFKai-SB" pitchFamily="65" charset="-120"/>
                <a:ea typeface="DFKai-SB" pitchFamily="65" charset="-120"/>
              </a:rPr>
            </a:br>
            <a:endParaRPr lang="en-US" sz="3200" kern="0" dirty="0">
              <a:solidFill>
                <a:srgbClr val="000000"/>
              </a:solidFill>
              <a:latin typeface="DFKai-SB" pitchFamily="65" charset="-120"/>
              <a:ea typeface="DFKai-SB" pitchFamily="65" charset="-120"/>
            </a:endParaRPr>
          </a:p>
        </p:txBody>
      </p:sp>
    </p:spTree>
    <p:extLst>
      <p:ext uri="{BB962C8B-B14F-4D97-AF65-F5344CB8AC3E}">
        <p14:creationId xmlns:p14="http://schemas.microsoft.com/office/powerpoint/2010/main" val="9176898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4533" b="5565"/>
          <a:stretch/>
        </p:blipFill>
        <p:spPr>
          <a:xfrm>
            <a:off x="0" y="34342"/>
            <a:ext cx="9144000" cy="6823658"/>
          </a:xfrm>
          <a:prstGeom prst="rect">
            <a:avLst/>
          </a:prstGeom>
        </p:spPr>
      </p:pic>
      <p:sp>
        <p:nvSpPr>
          <p:cNvPr id="20484" name="Text Placeholder 4"/>
          <p:cNvSpPr>
            <a:spLocks noGrp="1"/>
          </p:cNvSpPr>
          <p:nvPr>
            <p:ph type="body" idx="1"/>
          </p:nvPr>
        </p:nvSpPr>
        <p:spPr>
          <a:xfrm>
            <a:off x="179388" y="6165850"/>
            <a:ext cx="3671887" cy="503238"/>
          </a:xfrm>
        </p:spPr>
        <p:txBody>
          <a:bodyPr/>
          <a:lstStyle/>
          <a:p>
            <a:r>
              <a:rPr lang="en-US" sz="2800" dirty="0" smtClean="0">
                <a:solidFill>
                  <a:srgbClr val="FFFF00"/>
                </a:solidFill>
                <a:latin typeface="DFKai-SB" pitchFamily="65" charset="-120"/>
                <a:ea typeface="DFKai-SB" pitchFamily="65" charset="-120"/>
              </a:rPr>
              <a:t>Waiting </a:t>
            </a:r>
            <a:r>
              <a:rPr lang="zh-TW" altLang="en-US" sz="2800" dirty="0" smtClean="0">
                <a:solidFill>
                  <a:srgbClr val="FFFF00"/>
                </a:solidFill>
                <a:latin typeface="DFKai-SB" pitchFamily="65" charset="-120"/>
                <a:ea typeface="DFKai-SB" pitchFamily="65" charset="-120"/>
              </a:rPr>
              <a:t>等待</a:t>
            </a:r>
            <a:r>
              <a:rPr lang="en-US" altLang="zh-TW" sz="2800" dirty="0" smtClean="0">
                <a:solidFill>
                  <a:srgbClr val="FFFF00"/>
                </a:solidFill>
                <a:latin typeface="DFKai-SB" pitchFamily="65" charset="-120"/>
                <a:ea typeface="DFKai-SB" pitchFamily="65" charset="-120"/>
              </a:rPr>
              <a:t>(2/5)</a:t>
            </a:r>
            <a:endParaRPr lang="en-US" sz="2800" dirty="0" smtClean="0">
              <a:solidFill>
                <a:srgbClr val="FFFF00"/>
              </a:solidFill>
              <a:latin typeface="DFKai-SB" pitchFamily="65" charset="-120"/>
              <a:ea typeface="DFKai-SB" pitchFamily="65" charset="-120"/>
            </a:endParaRPr>
          </a:p>
        </p:txBody>
      </p:sp>
      <p:sp>
        <p:nvSpPr>
          <p:cNvPr id="7" name="Title 3"/>
          <p:cNvSpPr txBox="1">
            <a:spLocks/>
          </p:cNvSpPr>
          <p:nvPr/>
        </p:nvSpPr>
        <p:spPr bwMode="auto">
          <a:xfrm>
            <a:off x="102495" y="1066800"/>
            <a:ext cx="8991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1" tIns="45710" rIns="91421" bIns="45710" numCol="1" anchor="t" anchorCtr="0" compatLnSpc="1">
            <a:prstTxWarp prst="textNoShape">
              <a:avLst/>
            </a:prstTxWarp>
          </a:bodyPr>
          <a:lstStyle>
            <a:lvl1pPr algn="l" rtl="0" eaLnBrk="0" fontAlgn="base" hangingPunct="0">
              <a:spcBef>
                <a:spcPct val="0"/>
              </a:spcBef>
              <a:spcAft>
                <a:spcPct val="0"/>
              </a:spcAft>
              <a:defRPr kumimoji="1" sz="4000" b="1" cap="all">
                <a:solidFill>
                  <a:schemeClr val="tx2"/>
                </a:solidFill>
                <a:latin typeface="+mj-lt"/>
                <a:ea typeface="新細明體" pitchFamily="18" charset="-120"/>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5pPr>
            <a:lvl6pPr marL="457200"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6pPr>
            <a:lvl7pPr marL="914400"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7pPr>
            <a:lvl8pPr marL="1371600"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8pPr>
            <a:lvl9pPr marL="1828800" algn="ctr" rtl="0" eaLnBrk="0" fontAlgn="base" hangingPunct="0">
              <a:spcBef>
                <a:spcPct val="0"/>
              </a:spcBef>
              <a:spcAft>
                <a:spcPct val="0"/>
              </a:spcAft>
              <a:defRPr kumimoji="1" sz="4400">
                <a:solidFill>
                  <a:schemeClr val="tx2"/>
                </a:solidFill>
                <a:latin typeface="Times New Roman" pitchFamily="18" charset="0"/>
                <a:ea typeface="新細明體" pitchFamily="18" charset="-120"/>
              </a:defRPr>
            </a:lvl9pPr>
          </a:lstStyle>
          <a:p>
            <a:pPr>
              <a:defRPr/>
            </a:pPr>
            <a:r>
              <a:rPr lang="zh-TW" altLang="en-US" sz="4200" b="0" kern="0" dirty="0" smtClean="0">
                <a:solidFill>
                  <a:srgbClr val="FFFFFF"/>
                </a:solidFill>
                <a:effectLst>
                  <a:outerShdw blurRad="38100" dist="38100" dir="2700000" algn="tl">
                    <a:srgbClr val="000000">
                      <a:alpha val="43137"/>
                    </a:srgbClr>
                  </a:outerShdw>
                </a:effectLst>
                <a:latin typeface="DFKai-SB" pitchFamily="65" charset="-120"/>
                <a:ea typeface="DFKai-SB" pitchFamily="65" charset="-120"/>
              </a:rPr>
              <a:t>以馬內利至大君王 和平人君阮謳咾祢</a:t>
            </a:r>
            <a:r>
              <a:rPr lang="en-US" altLang="zh-TW" sz="4200" b="0" kern="0" dirty="0" smtClean="0">
                <a:solidFill>
                  <a:srgbClr val="FFFFFF"/>
                </a:solidFill>
                <a:effectLst>
                  <a:outerShdw blurRad="38100" dist="38100" dir="2700000" algn="tl">
                    <a:srgbClr val="000000">
                      <a:alpha val="43137"/>
                    </a:srgbClr>
                  </a:outerShdw>
                </a:effectLst>
                <a:latin typeface="DFKai-SB" pitchFamily="65" charset="-120"/>
                <a:ea typeface="DFKai-SB" pitchFamily="65" charset="-120"/>
              </a:rPr>
              <a:t/>
            </a:r>
            <a:br>
              <a:rPr lang="en-US" altLang="zh-TW" sz="4200" b="0" kern="0" dirty="0" smtClean="0">
                <a:solidFill>
                  <a:srgbClr val="FFFFFF"/>
                </a:solidFill>
                <a:effectLst>
                  <a:outerShdw blurRad="38100" dist="38100" dir="2700000" algn="tl">
                    <a:srgbClr val="000000">
                      <a:alpha val="43137"/>
                    </a:srgbClr>
                  </a:outerShdw>
                </a:effectLst>
                <a:latin typeface="DFKai-SB" pitchFamily="65" charset="-120"/>
                <a:ea typeface="DFKai-SB" pitchFamily="65" charset="-120"/>
              </a:rPr>
            </a:br>
            <a:r>
              <a:rPr lang="zh-TW" altLang="en-US" sz="4200" b="0" kern="0" dirty="0" smtClean="0">
                <a:solidFill>
                  <a:srgbClr val="FFFFFF"/>
                </a:solidFill>
                <a:effectLst>
                  <a:outerShdw blurRad="38100" dist="38100" dir="2700000" algn="tl">
                    <a:srgbClr val="000000">
                      <a:alpha val="43137"/>
                    </a:srgbClr>
                  </a:outerShdw>
                </a:effectLst>
                <a:latin typeface="DFKai-SB" pitchFamily="65" charset="-120"/>
                <a:ea typeface="DFKai-SB" pitchFamily="65" charset="-120"/>
              </a:rPr>
              <a:t>喔 主佇祢內面 阮尋著通安歇所在</a:t>
            </a:r>
            <a:br>
              <a:rPr lang="zh-TW" altLang="en-US" sz="4200" b="0" kern="0" dirty="0" smtClean="0">
                <a:solidFill>
                  <a:srgbClr val="FFFFFF"/>
                </a:solidFill>
                <a:effectLst>
                  <a:outerShdw blurRad="38100" dist="38100" dir="2700000" algn="tl">
                    <a:srgbClr val="000000">
                      <a:alpha val="43137"/>
                    </a:srgbClr>
                  </a:outerShdw>
                </a:effectLst>
                <a:latin typeface="DFKai-SB" pitchFamily="65" charset="-120"/>
                <a:ea typeface="DFKai-SB" pitchFamily="65" charset="-120"/>
              </a:rPr>
            </a:br>
            <a:endParaRPr lang="zh-TW" altLang="en-US" sz="4200" b="0" kern="0" dirty="0">
              <a:solidFill>
                <a:srgbClr val="FFFFFF"/>
              </a:solidFill>
              <a:effectLst>
                <a:outerShdw blurRad="38100" dist="38100" dir="2700000" algn="tl">
                  <a:srgbClr val="000000">
                    <a:alpha val="43137"/>
                  </a:srgbClr>
                </a:outerShdw>
              </a:effectLst>
              <a:latin typeface="DFKai-SB" pitchFamily="65" charset="-120"/>
              <a:ea typeface="DFKai-SB" pitchFamily="65" charset="-120"/>
            </a:endParaRPr>
          </a:p>
        </p:txBody>
      </p:sp>
      <p:sp>
        <p:nvSpPr>
          <p:cNvPr id="8" name="Rectangle 7"/>
          <p:cNvSpPr/>
          <p:nvPr/>
        </p:nvSpPr>
        <p:spPr>
          <a:xfrm>
            <a:off x="125033" y="2355113"/>
            <a:ext cx="8556401" cy="2308324"/>
          </a:xfrm>
          <a:prstGeom prst="rect">
            <a:avLst/>
          </a:prstGeom>
        </p:spPr>
        <p:txBody>
          <a:bodyPr wrap="square">
            <a:spAutoFit/>
          </a:bodyPr>
          <a:lstStyle/>
          <a:p>
            <a:pPr fontAlgn="auto">
              <a:spcBef>
                <a:spcPts val="0"/>
              </a:spcBef>
              <a:spcAft>
                <a:spcPts val="0"/>
              </a:spcAft>
            </a:pPr>
            <a:r>
              <a:rPr kumimoji="0" lang="en-US" altLang="zh-TW" sz="3600" dirty="0" smtClean="0">
                <a:solidFill>
                  <a:srgbClr val="FFFFFF"/>
                </a:solidFill>
                <a:latin typeface="Times New Roman"/>
                <a:ea typeface="新細明體"/>
              </a:rPr>
              <a:t>Emanuel, to you we sing; the prince of peace, the mighty king o come to set us free.</a:t>
            </a:r>
          </a:p>
          <a:p>
            <a:pPr fontAlgn="auto">
              <a:spcBef>
                <a:spcPts val="0"/>
              </a:spcBef>
              <a:spcAft>
                <a:spcPts val="0"/>
              </a:spcAft>
            </a:pPr>
            <a:r>
              <a:rPr kumimoji="0" lang="en-US" altLang="zh-TW" sz="3600" dirty="0" smtClean="0">
                <a:solidFill>
                  <a:srgbClr val="FFFFFF"/>
                </a:solidFill>
                <a:latin typeface="Times New Roman"/>
                <a:ea typeface="新細明體"/>
              </a:rPr>
              <a:t>And we will find our rest in Thee.</a:t>
            </a:r>
          </a:p>
          <a:p>
            <a:pPr fontAlgn="auto">
              <a:spcBef>
                <a:spcPts val="0"/>
              </a:spcBef>
              <a:spcAft>
                <a:spcPts val="0"/>
              </a:spcAft>
            </a:pPr>
            <a:endParaRPr kumimoji="0" lang="en-US" altLang="zh-TW" sz="3600" dirty="0" smtClean="0">
              <a:solidFill>
                <a:srgbClr val="FFFFFF"/>
              </a:solidFill>
              <a:latin typeface="Times New Roman"/>
              <a:ea typeface="新細明體"/>
            </a:endParaRPr>
          </a:p>
        </p:txBody>
      </p:sp>
    </p:spTree>
    <p:extLst>
      <p:ext uri="{BB962C8B-B14F-4D97-AF65-F5344CB8AC3E}">
        <p14:creationId xmlns:p14="http://schemas.microsoft.com/office/powerpoint/2010/main" val="10174612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1295400" y="609600"/>
            <a:ext cx="7391400" cy="1470025"/>
          </a:xfrm>
          <a:effectLst>
            <a:outerShdw blurRad="50800" dist="38100" dir="8100000" algn="tr" rotWithShape="0">
              <a:prstClr val="black">
                <a:alpha val="40000"/>
              </a:prstClr>
            </a:outerShdw>
          </a:effectLst>
        </p:spPr>
        <p:txBody>
          <a:bodyPr/>
          <a:lstStyle/>
          <a:p>
            <a:pPr algn="r"/>
            <a:r>
              <a:rPr lang="zh-TW" altLang="en-US" sz="6600" dirty="0" smtClean="0">
                <a:solidFill>
                  <a:schemeClr val="bg1"/>
                </a:solidFill>
                <a:latin typeface="DFKai-SB" pitchFamily="65" charset="-120"/>
                <a:ea typeface="DFKai-SB" pitchFamily="65" charset="-120"/>
              </a:rPr>
              <a:t>靜候上帝</a:t>
            </a:r>
            <a:endParaRPr lang="en-US" sz="6600" dirty="0">
              <a:solidFill>
                <a:schemeClr val="bg1"/>
              </a:solidFill>
              <a:latin typeface="DFKai-SB" pitchFamily="65" charset="-120"/>
              <a:ea typeface="DFKai-SB" pitchFamily="65" charset="-120"/>
            </a:endParaRPr>
          </a:p>
        </p:txBody>
      </p:sp>
      <p:sp>
        <p:nvSpPr>
          <p:cNvPr id="3" name="Subtitle 2"/>
          <p:cNvSpPr>
            <a:spLocks noGrp="1"/>
          </p:cNvSpPr>
          <p:nvPr>
            <p:ph type="subTitle" idx="1"/>
          </p:nvPr>
        </p:nvSpPr>
        <p:spPr>
          <a:xfrm>
            <a:off x="4610100" y="4648200"/>
            <a:ext cx="4267200" cy="1752600"/>
          </a:xfrm>
          <a:effectLst>
            <a:outerShdw blurRad="50800" dist="38100" dir="10800000" algn="r" rotWithShape="0">
              <a:prstClr val="black">
                <a:alpha val="40000"/>
              </a:prstClr>
            </a:outerShdw>
          </a:effectLst>
        </p:spPr>
        <p:txBody>
          <a:bodyPr/>
          <a:lstStyle/>
          <a:p>
            <a:r>
              <a:rPr lang="zh-TW" altLang="en-US" sz="4800" dirty="0" smtClean="0">
                <a:solidFill>
                  <a:schemeClr val="bg1"/>
                </a:solidFill>
                <a:latin typeface="DFKai-SB" pitchFamily="65" charset="-120"/>
                <a:ea typeface="DFKai-SB" pitchFamily="65" charset="-120"/>
              </a:rPr>
              <a:t>序樂</a:t>
            </a:r>
            <a:br>
              <a:rPr lang="zh-TW" altLang="en-US" sz="4800" dirty="0" smtClean="0">
                <a:solidFill>
                  <a:schemeClr val="bg1"/>
                </a:solidFill>
                <a:latin typeface="DFKai-SB" pitchFamily="65" charset="-120"/>
                <a:ea typeface="DFKai-SB" pitchFamily="65" charset="-120"/>
              </a:rPr>
            </a:br>
            <a:r>
              <a:rPr lang="zh-TW" altLang="en-US" sz="4800" dirty="0" smtClean="0">
                <a:solidFill>
                  <a:schemeClr val="bg1"/>
                </a:solidFill>
                <a:effectLst>
                  <a:outerShdw blurRad="38100" dist="38100" dir="2700000" algn="tl">
                    <a:srgbClr val="000000">
                      <a:alpha val="43137"/>
                    </a:srgbClr>
                  </a:outerShdw>
                </a:effectLst>
                <a:latin typeface="DFKai-SB" pitchFamily="65" charset="-120"/>
                <a:ea typeface="DFKai-SB" pitchFamily="65" charset="-120"/>
              </a:rPr>
              <a:t>默禱敬拜</a:t>
            </a:r>
            <a:br>
              <a:rPr lang="zh-TW" altLang="en-US" sz="4800" dirty="0" smtClean="0">
                <a:solidFill>
                  <a:schemeClr val="bg1"/>
                </a:solidFill>
                <a:effectLst>
                  <a:outerShdw blurRad="38100" dist="38100" dir="2700000" algn="tl">
                    <a:srgbClr val="000000">
                      <a:alpha val="43137"/>
                    </a:srgbClr>
                  </a:outerShdw>
                </a:effectLst>
                <a:latin typeface="DFKai-SB" pitchFamily="65" charset="-120"/>
                <a:ea typeface="DFKai-SB" pitchFamily="65" charset="-120"/>
              </a:rPr>
            </a:br>
            <a:endParaRPr lang="zh-TW" altLang="en-US" sz="4800" dirty="0" smtClean="0">
              <a:solidFill>
                <a:schemeClr val="bg1"/>
              </a:solidFill>
              <a:effectLst>
                <a:outerShdw blurRad="38100" dist="38100" dir="2700000" algn="tl">
                  <a:srgbClr val="000000">
                    <a:alpha val="43137"/>
                  </a:srgbClr>
                </a:outerShdw>
              </a:effectLst>
              <a:latin typeface="DFKai-SB" pitchFamily="65" charset="-120"/>
              <a:ea typeface="DFKai-SB" pitchFamily="65" charset="-120"/>
            </a:endParaRPr>
          </a:p>
          <a:p>
            <a:endParaRPr lang="en-US" dirty="0"/>
          </a:p>
        </p:txBody>
      </p:sp>
      <p:sp>
        <p:nvSpPr>
          <p:cNvPr id="7" name="TextBox 6"/>
          <p:cNvSpPr txBox="1"/>
          <p:nvPr/>
        </p:nvSpPr>
        <p:spPr>
          <a:xfrm>
            <a:off x="4343400" y="2286000"/>
            <a:ext cx="4800600" cy="1938992"/>
          </a:xfrm>
          <a:prstGeom prst="rect">
            <a:avLst/>
          </a:prstGeom>
          <a:noFill/>
        </p:spPr>
        <p:txBody>
          <a:bodyPr wrap="square" rtlCol="0">
            <a:spAutoFit/>
          </a:bodyPr>
          <a:lstStyle/>
          <a:p>
            <a:pPr algn="ctr"/>
            <a:r>
              <a:rPr kumimoji="1" lang="en-US" altLang="zh-TW" sz="4000" b="1" dirty="0">
                <a:solidFill>
                  <a:srgbClr val="FFFF00"/>
                </a:solidFill>
                <a:latin typeface="Monotype Corsiva" pitchFamily="66" charset="0"/>
                <a:ea typeface="全真古印體" pitchFamily="49" charset="-120"/>
              </a:rPr>
              <a:t>Prelude</a:t>
            </a:r>
            <a:br>
              <a:rPr kumimoji="1" lang="en-US" altLang="zh-TW" sz="4000" b="1" dirty="0">
                <a:solidFill>
                  <a:srgbClr val="FFFF00"/>
                </a:solidFill>
                <a:latin typeface="Monotype Corsiva" pitchFamily="66" charset="0"/>
                <a:ea typeface="全真古印體" pitchFamily="49" charset="-120"/>
              </a:rPr>
            </a:br>
            <a:r>
              <a:rPr kumimoji="1" lang="en-US" altLang="zh-TW" sz="4000" b="1" dirty="0">
                <a:solidFill>
                  <a:srgbClr val="FFFF00"/>
                </a:solidFill>
                <a:latin typeface="Monotype Corsiva" pitchFamily="66" charset="0"/>
                <a:ea typeface="全真古印體" pitchFamily="49" charset="-120"/>
              </a:rPr>
              <a:t>(Prepare your heart for the worship)</a:t>
            </a:r>
            <a:endParaRPr kumimoji="1" lang="en-US" sz="4000" dirty="0">
              <a:solidFill>
                <a:srgbClr val="0000FF"/>
              </a:solidFill>
              <a:ea typeface="全真楷書" pitchFamily="49" charset="-120"/>
            </a:endParaRPr>
          </a:p>
        </p:txBody>
      </p:sp>
    </p:spTree>
    <p:extLst>
      <p:ext uri="{BB962C8B-B14F-4D97-AF65-F5344CB8AC3E}">
        <p14:creationId xmlns:p14="http://schemas.microsoft.com/office/powerpoint/2010/main" val="224427348"/>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advTm="15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artwanted.com/large/04/25807_538104.jpg"/>
          <p:cNvPicPr>
            <a:picLocks noChangeAspect="1" noChangeArrowheads="1"/>
          </p:cNvPicPr>
          <p:nvPr/>
        </p:nvPicPr>
        <p:blipFill rotWithShape="1">
          <a:blip r:embed="rId2">
            <a:extLst>
              <a:ext uri="{28A0092B-C50C-407E-A947-70E740481C1C}">
                <a14:useLocalDpi xmlns:a14="http://schemas.microsoft.com/office/drawing/2010/main" val="0"/>
              </a:ext>
            </a:extLst>
          </a:blip>
          <a:srcRect b="36232"/>
          <a:stretch/>
        </p:blipFill>
        <p:spPr bwMode="auto">
          <a:xfrm>
            <a:off x="-5366" y="0"/>
            <a:ext cx="9149366"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62000" y="152399"/>
            <a:ext cx="7162801" cy="4893647"/>
          </a:xfrm>
          <a:prstGeom prst="rect">
            <a:avLst/>
          </a:prstGeom>
        </p:spPr>
        <p:txBody>
          <a:bodyPr wrap="square">
            <a:spAutoFit/>
          </a:bodyPr>
          <a:lstStyle/>
          <a:p>
            <a:pPr fontAlgn="auto">
              <a:spcBef>
                <a:spcPts val="0"/>
              </a:spcBef>
              <a:spcAft>
                <a:spcPts val="0"/>
              </a:spcAft>
            </a:pPr>
            <a:r>
              <a:rPr kumimoji="0" lang="zh-TW" altLang="en-US" sz="4400" dirty="0">
                <a:solidFill>
                  <a:srgbClr val="FFFFFF"/>
                </a:solidFill>
                <a:effectLst>
                  <a:outerShdw blurRad="38100" dist="38100" dir="2700000" algn="tl">
                    <a:srgbClr val="000000">
                      <a:alpha val="43137"/>
                    </a:srgbClr>
                  </a:outerShdw>
                </a:effectLst>
                <a:latin typeface="DFKai-SB" pitchFamily="65" charset="-120"/>
                <a:ea typeface="DFKai-SB" pitchFamily="65" charset="-120"/>
              </a:rPr>
              <a:t>當阮看見會認識祂</a:t>
            </a:r>
            <a:r>
              <a:rPr kumimoji="0" lang="en-US" altLang="zh-TW" sz="4400" dirty="0">
                <a:solidFill>
                  <a:srgbClr val="FFFFFF"/>
                </a:solidFill>
                <a:effectLst>
                  <a:outerShdw blurRad="38100" dist="38100" dir="2700000" algn="tl">
                    <a:srgbClr val="000000">
                      <a:alpha val="43137"/>
                    </a:srgbClr>
                  </a:outerShdw>
                </a:effectLst>
                <a:latin typeface="DFKai-SB" pitchFamily="65" charset="-120"/>
                <a:ea typeface="DFKai-SB" pitchFamily="65" charset="-120"/>
              </a:rPr>
              <a:t/>
            </a:r>
            <a:br>
              <a:rPr kumimoji="0" lang="en-US" altLang="zh-TW" sz="4400" dirty="0">
                <a:solidFill>
                  <a:srgbClr val="FFFFFF"/>
                </a:solidFill>
                <a:effectLst>
                  <a:outerShdw blurRad="38100" dist="38100" dir="2700000" algn="tl">
                    <a:srgbClr val="000000">
                      <a:alpha val="43137"/>
                    </a:srgbClr>
                  </a:outerShdw>
                </a:effectLst>
                <a:latin typeface="DFKai-SB" pitchFamily="65" charset="-120"/>
                <a:ea typeface="DFKai-SB" pitchFamily="65" charset="-120"/>
              </a:rPr>
            </a:br>
            <a:r>
              <a:rPr kumimoji="0" lang="zh-TW" altLang="en-US" sz="4400" dirty="0">
                <a:solidFill>
                  <a:srgbClr val="FFFFFF"/>
                </a:solidFill>
                <a:effectLst>
                  <a:outerShdw blurRad="38100" dist="38100" dir="2700000" algn="tl">
                    <a:srgbClr val="000000">
                      <a:alpha val="43137"/>
                    </a:srgbClr>
                  </a:outerShdw>
                </a:effectLst>
                <a:latin typeface="DFKai-SB" pitchFamily="65" charset="-120"/>
                <a:ea typeface="DFKai-SB" pitchFamily="65" charset="-120"/>
              </a:rPr>
              <a:t>這細漢嬰兒</a:t>
            </a:r>
            <a:r>
              <a:rPr kumimoji="0" lang="zh-TW" altLang="en-US" sz="4400" dirty="0">
                <a:solidFill>
                  <a:srgbClr val="FFFFFF"/>
                </a:solidFill>
                <a:latin typeface="DFKai-SB" pitchFamily="65" charset="-120"/>
                <a:ea typeface="DFKai-SB" pitchFamily="65" charset="-120"/>
              </a:rPr>
              <a:t>溫柔謙</a:t>
            </a:r>
            <a:r>
              <a:rPr kumimoji="0" lang="zh-TW" altLang="en-US" sz="4400" dirty="0" smtClean="0">
                <a:solidFill>
                  <a:srgbClr val="FFFFFF"/>
                </a:solidFill>
                <a:latin typeface="DFKai-SB" pitchFamily="65" charset="-120"/>
                <a:ea typeface="DFKai-SB" pitchFamily="65" charset="-120"/>
              </a:rPr>
              <a:t>順</a:t>
            </a:r>
            <a:endParaRPr kumimoji="0" lang="en-US" altLang="zh-TW" sz="4400" dirty="0" smtClean="0">
              <a:solidFill>
                <a:srgbClr val="FFFFFF"/>
              </a:solidFill>
              <a:latin typeface="DFKai-SB" pitchFamily="65" charset="-120"/>
              <a:ea typeface="DFKai-SB" pitchFamily="65" charset="-120"/>
            </a:endParaRPr>
          </a:p>
          <a:p>
            <a:pPr fontAlgn="auto">
              <a:spcBef>
                <a:spcPts val="0"/>
              </a:spcBef>
              <a:spcAft>
                <a:spcPts val="0"/>
              </a:spcAft>
            </a:pPr>
            <a:r>
              <a:rPr kumimoji="0" lang="zh-TW" altLang="en-US" sz="4400" dirty="0" smtClean="0">
                <a:solidFill>
                  <a:srgbClr val="FFFFFF"/>
                </a:solidFill>
                <a:latin typeface="DFKai-SB" pitchFamily="65" charset="-120"/>
                <a:ea typeface="DFKai-SB" pitchFamily="65" charset="-120"/>
              </a:rPr>
              <a:t>至</a:t>
            </a:r>
            <a:r>
              <a:rPr kumimoji="0" lang="zh-TW" altLang="en-US" sz="4400" dirty="0">
                <a:solidFill>
                  <a:srgbClr val="FFFFFF"/>
                </a:solidFill>
                <a:latin typeface="DFKai-SB" pitchFamily="65" charset="-120"/>
                <a:ea typeface="DFKai-SB" pitchFamily="65" charset="-120"/>
              </a:rPr>
              <a:t>大救</a:t>
            </a:r>
            <a:r>
              <a:rPr kumimoji="0" lang="zh-TW" altLang="en-US" sz="4400" dirty="0" smtClean="0">
                <a:solidFill>
                  <a:srgbClr val="FFFFFF"/>
                </a:solidFill>
                <a:latin typeface="DFKai-SB" pitchFamily="65" charset="-120"/>
                <a:ea typeface="DFKai-SB" pitchFamily="65" charset="-120"/>
              </a:rPr>
              <a:t>主咱</a:t>
            </a:r>
            <a:r>
              <a:rPr kumimoji="0" lang="zh-TW" altLang="en-US" sz="4400" dirty="0">
                <a:solidFill>
                  <a:srgbClr val="FFFFFF"/>
                </a:solidFill>
                <a:latin typeface="DFKai-SB" pitchFamily="65" charset="-120"/>
                <a:ea typeface="DFKai-SB" pitchFamily="65" charset="-120"/>
              </a:rPr>
              <a:t>攏著敬</a:t>
            </a:r>
            <a:r>
              <a:rPr kumimoji="0" lang="zh-TW" altLang="en-US" sz="4400" dirty="0" smtClean="0">
                <a:solidFill>
                  <a:srgbClr val="FFFFFF"/>
                </a:solidFill>
                <a:latin typeface="DFKai-SB" pitchFamily="65" charset="-120"/>
                <a:ea typeface="DFKai-SB" pitchFamily="65" charset="-120"/>
              </a:rPr>
              <a:t>畏</a:t>
            </a:r>
            <a:endParaRPr kumimoji="0" lang="en-US" altLang="zh-TW" sz="4400" dirty="0" smtClean="0">
              <a:solidFill>
                <a:srgbClr val="FFFFFF"/>
              </a:solidFill>
              <a:latin typeface="DFKai-SB" pitchFamily="65" charset="-120"/>
              <a:ea typeface="DFKai-SB" pitchFamily="65" charset="-120"/>
            </a:endParaRPr>
          </a:p>
          <a:p>
            <a:pPr fontAlgn="auto">
              <a:spcBef>
                <a:spcPts val="0"/>
              </a:spcBef>
              <a:spcAft>
                <a:spcPts val="0"/>
              </a:spcAft>
            </a:pPr>
            <a:r>
              <a:rPr kumimoji="0" lang="en-US" altLang="zh-TW" sz="3600" dirty="0">
                <a:solidFill>
                  <a:srgbClr val="FFFFFF"/>
                </a:solidFill>
                <a:latin typeface="Times New Roman" panose="02020603050405020304" pitchFamily="18" charset="0"/>
                <a:ea typeface="新細明體"/>
                <a:cs typeface="Times New Roman" panose="02020603050405020304" pitchFamily="18" charset="0"/>
              </a:rPr>
              <a:t>When we see him, </a:t>
            </a:r>
            <a:endParaRPr kumimoji="0" lang="en-US" altLang="zh-TW" sz="3600" dirty="0" smtClean="0">
              <a:solidFill>
                <a:srgbClr val="FFFFFF"/>
              </a:solidFill>
              <a:latin typeface="Times New Roman" panose="02020603050405020304" pitchFamily="18" charset="0"/>
              <a:ea typeface="新細明體"/>
              <a:cs typeface="Times New Roman" panose="02020603050405020304" pitchFamily="18" charset="0"/>
            </a:endParaRPr>
          </a:p>
          <a:p>
            <a:pPr fontAlgn="auto">
              <a:spcBef>
                <a:spcPts val="0"/>
              </a:spcBef>
              <a:spcAft>
                <a:spcPts val="0"/>
              </a:spcAft>
            </a:pPr>
            <a:r>
              <a:rPr kumimoji="0" lang="en-US" altLang="zh-TW" sz="3600" dirty="0" smtClean="0">
                <a:solidFill>
                  <a:srgbClr val="FFFFFF"/>
                </a:solidFill>
                <a:latin typeface="Times New Roman" panose="02020603050405020304" pitchFamily="18" charset="0"/>
                <a:ea typeface="新細明體"/>
                <a:cs typeface="Times New Roman" panose="02020603050405020304" pitchFamily="18" charset="0"/>
              </a:rPr>
              <a:t>we </a:t>
            </a:r>
            <a:r>
              <a:rPr kumimoji="0" lang="en-US" altLang="zh-TW" sz="3600" dirty="0">
                <a:solidFill>
                  <a:srgbClr val="FFFFFF"/>
                </a:solidFill>
                <a:latin typeface="Times New Roman" panose="02020603050405020304" pitchFamily="18" charset="0"/>
                <a:ea typeface="新細明體"/>
                <a:cs typeface="Times New Roman" panose="02020603050405020304" pitchFamily="18" charset="0"/>
              </a:rPr>
              <a:t>will know him a tiny child.</a:t>
            </a:r>
          </a:p>
          <a:p>
            <a:pPr fontAlgn="auto">
              <a:spcBef>
                <a:spcPts val="0"/>
              </a:spcBef>
              <a:spcAft>
                <a:spcPts val="0"/>
              </a:spcAft>
            </a:pPr>
            <a:r>
              <a:rPr kumimoji="0" lang="en-US" altLang="zh-TW" sz="3600" dirty="0">
                <a:solidFill>
                  <a:srgbClr val="FFFFFF"/>
                </a:solidFill>
                <a:latin typeface="Times New Roman" panose="02020603050405020304" pitchFamily="18" charset="0"/>
                <a:ea typeface="新細明體"/>
                <a:cs typeface="Times New Roman" panose="02020603050405020304" pitchFamily="18" charset="0"/>
              </a:rPr>
              <a:t>When we tremble like a Savior </a:t>
            </a:r>
            <a:endParaRPr kumimoji="0" lang="en-US" altLang="zh-TW" sz="3600" dirty="0" smtClean="0">
              <a:solidFill>
                <a:srgbClr val="FFFFFF"/>
              </a:solidFill>
              <a:latin typeface="Times New Roman" panose="02020603050405020304" pitchFamily="18" charset="0"/>
              <a:ea typeface="新細明體"/>
              <a:cs typeface="Times New Roman" panose="02020603050405020304" pitchFamily="18" charset="0"/>
            </a:endParaRPr>
          </a:p>
          <a:p>
            <a:pPr fontAlgn="auto">
              <a:spcBef>
                <a:spcPts val="0"/>
              </a:spcBef>
              <a:spcAft>
                <a:spcPts val="0"/>
              </a:spcAft>
            </a:pPr>
            <a:r>
              <a:rPr kumimoji="0" lang="en-US" altLang="zh-TW" sz="3600" dirty="0" smtClean="0">
                <a:solidFill>
                  <a:srgbClr val="FFFFFF"/>
                </a:solidFill>
                <a:latin typeface="Times New Roman" panose="02020603050405020304" pitchFamily="18" charset="0"/>
                <a:ea typeface="新細明體"/>
                <a:cs typeface="Times New Roman" panose="02020603050405020304" pitchFamily="18" charset="0"/>
              </a:rPr>
              <a:t>so tender</a:t>
            </a:r>
            <a:r>
              <a:rPr kumimoji="0" lang="zh-TW" altLang="en-US" sz="3600" dirty="0" smtClean="0">
                <a:solidFill>
                  <a:srgbClr val="FFFFFF"/>
                </a:solidFill>
                <a:latin typeface="Times New Roman" panose="02020603050405020304" pitchFamily="18" charset="0"/>
                <a:ea typeface="新細明體"/>
                <a:cs typeface="Times New Roman" panose="02020603050405020304" pitchFamily="18" charset="0"/>
              </a:rPr>
              <a:t> </a:t>
            </a:r>
            <a:r>
              <a:rPr kumimoji="0" lang="en-US" altLang="zh-TW" sz="3600" dirty="0" smtClean="0">
                <a:solidFill>
                  <a:srgbClr val="FFFFFF"/>
                </a:solidFill>
                <a:latin typeface="Times New Roman" panose="02020603050405020304" pitchFamily="18" charset="0"/>
                <a:ea typeface="新細明體"/>
                <a:cs typeface="Times New Roman" panose="02020603050405020304" pitchFamily="18" charset="0"/>
              </a:rPr>
              <a:t>and </a:t>
            </a:r>
            <a:r>
              <a:rPr kumimoji="0" lang="en-US" altLang="zh-TW" sz="3600" dirty="0">
                <a:solidFill>
                  <a:srgbClr val="FFFFFF"/>
                </a:solidFill>
                <a:latin typeface="Times New Roman" panose="02020603050405020304" pitchFamily="18" charset="0"/>
                <a:ea typeface="新細明體"/>
                <a:cs typeface="Times New Roman" panose="02020603050405020304" pitchFamily="18" charset="0"/>
              </a:rPr>
              <a:t>mild. </a:t>
            </a:r>
          </a:p>
          <a:p>
            <a:pPr fontAlgn="auto">
              <a:spcBef>
                <a:spcPts val="0"/>
              </a:spcBef>
              <a:spcAft>
                <a:spcPts val="0"/>
              </a:spcAft>
            </a:pPr>
            <a:r>
              <a:rPr kumimoji="0" lang="zh-TW" altLang="en-US" sz="1800" dirty="0">
                <a:solidFill>
                  <a:srgbClr val="FFFFFF"/>
                </a:solidFill>
                <a:latin typeface="DFKai-SB" pitchFamily="65" charset="-120"/>
                <a:ea typeface="DFKai-SB" pitchFamily="65" charset="-120"/>
              </a:rPr>
              <a:t/>
            </a:r>
            <a:br>
              <a:rPr kumimoji="0" lang="zh-TW" altLang="en-US" sz="1800" dirty="0">
                <a:solidFill>
                  <a:srgbClr val="FFFFFF"/>
                </a:solidFill>
                <a:latin typeface="DFKai-SB" pitchFamily="65" charset="-120"/>
                <a:ea typeface="DFKai-SB" pitchFamily="65" charset="-120"/>
              </a:rPr>
            </a:br>
            <a:endParaRPr kumimoji="0" lang="en-US" sz="1800" dirty="0">
              <a:solidFill>
                <a:srgbClr val="FFFFFF"/>
              </a:solidFill>
              <a:latin typeface="Times New Roman"/>
              <a:ea typeface="新細明體"/>
            </a:endParaRPr>
          </a:p>
        </p:txBody>
      </p:sp>
      <p:sp>
        <p:nvSpPr>
          <p:cNvPr id="6" name="Title 5"/>
          <p:cNvSpPr>
            <a:spLocks noGrp="1"/>
          </p:cNvSpPr>
          <p:nvPr>
            <p:ph type="title"/>
          </p:nvPr>
        </p:nvSpPr>
        <p:spPr>
          <a:xfrm>
            <a:off x="0" y="5867400"/>
            <a:ext cx="8763000" cy="762000"/>
          </a:xfrm>
        </p:spPr>
        <p:txBody>
          <a:bodyPr>
            <a:noAutofit/>
          </a:bodyPr>
          <a:lstStyle/>
          <a:p>
            <a:pPr algn="r"/>
            <a:r>
              <a:rPr lang="en-US" altLang="zh-TW" sz="3600" dirty="0" smtClean="0">
                <a:solidFill>
                  <a:schemeClr val="bg1"/>
                </a:solidFill>
                <a:latin typeface="DFKai-SB" pitchFamily="65" charset="-120"/>
                <a:ea typeface="DFKai-SB" pitchFamily="65" charset="-120"/>
              </a:rPr>
              <a:t/>
            </a:r>
            <a:br>
              <a:rPr lang="en-US" altLang="zh-TW" sz="3600" dirty="0" smtClean="0">
                <a:solidFill>
                  <a:schemeClr val="bg1"/>
                </a:solidFill>
                <a:latin typeface="DFKai-SB" pitchFamily="65" charset="-120"/>
                <a:ea typeface="DFKai-SB" pitchFamily="65" charset="-120"/>
              </a:rPr>
            </a:br>
            <a:r>
              <a:rPr lang="en-US" altLang="zh-TW" sz="2800" dirty="0">
                <a:solidFill>
                  <a:srgbClr val="FFFF00"/>
                </a:solidFill>
                <a:latin typeface="DFKai-SB" pitchFamily="65" charset="-120"/>
                <a:ea typeface="DFKai-SB" pitchFamily="65" charset="-120"/>
              </a:rPr>
              <a:t>Waiting </a:t>
            </a:r>
            <a:r>
              <a:rPr lang="zh-TW" altLang="en-US" sz="2800" dirty="0">
                <a:solidFill>
                  <a:srgbClr val="FFFF00"/>
                </a:solidFill>
                <a:latin typeface="DFKai-SB" pitchFamily="65" charset="-120"/>
                <a:ea typeface="DFKai-SB" pitchFamily="65" charset="-120"/>
              </a:rPr>
              <a:t>等待</a:t>
            </a:r>
            <a:r>
              <a:rPr lang="en-US" altLang="zh-TW" sz="2800" dirty="0" smtClean="0">
                <a:solidFill>
                  <a:srgbClr val="FFFF00"/>
                </a:solidFill>
                <a:latin typeface="DFKai-SB" pitchFamily="65" charset="-120"/>
                <a:ea typeface="DFKai-SB" pitchFamily="65" charset="-120"/>
              </a:rPr>
              <a:t>(3/5)</a:t>
            </a:r>
            <a:r>
              <a:rPr lang="en-US" altLang="zh-TW" sz="3200" u="sng" dirty="0">
                <a:solidFill>
                  <a:srgbClr val="FFFF00"/>
                </a:solidFill>
                <a:latin typeface="DFKai-SB" pitchFamily="65" charset="-120"/>
                <a:ea typeface="DFKai-SB" pitchFamily="65" charset="-120"/>
              </a:rPr>
              <a:t/>
            </a:r>
            <a:br>
              <a:rPr lang="en-US" altLang="zh-TW" sz="3200" u="sng" dirty="0">
                <a:solidFill>
                  <a:srgbClr val="FFFF00"/>
                </a:solidFill>
                <a:latin typeface="DFKai-SB" pitchFamily="65" charset="-120"/>
                <a:ea typeface="DFKai-SB" pitchFamily="65" charset="-120"/>
              </a:rPr>
            </a:br>
            <a:endParaRPr lang="en-US" sz="3200" dirty="0">
              <a:solidFill>
                <a:schemeClr val="bg1"/>
              </a:solidFill>
              <a:latin typeface="DFKai-SB" pitchFamily="65" charset="-120"/>
              <a:ea typeface="DFKai-SB" pitchFamily="65" charset="-120"/>
            </a:endParaRPr>
          </a:p>
        </p:txBody>
      </p:sp>
    </p:spTree>
    <p:extLst>
      <p:ext uri="{BB962C8B-B14F-4D97-AF65-F5344CB8AC3E}">
        <p14:creationId xmlns:p14="http://schemas.microsoft.com/office/powerpoint/2010/main" val="23602681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5862" y="0"/>
            <a:ext cx="9191211" cy="6858000"/>
          </a:xfrm>
          <a:prstGeom prst="rect">
            <a:avLst/>
          </a:prstGeom>
          <a:noFill/>
          <a:ln w="9525">
            <a:noFill/>
            <a:miter lim="800000"/>
            <a:headEnd/>
            <a:tailEnd/>
          </a:ln>
        </p:spPr>
      </p:pic>
      <p:sp>
        <p:nvSpPr>
          <p:cNvPr id="3" name="Rectangle 2"/>
          <p:cNvSpPr/>
          <p:nvPr/>
        </p:nvSpPr>
        <p:spPr>
          <a:xfrm>
            <a:off x="228600" y="0"/>
            <a:ext cx="8915400" cy="1938992"/>
          </a:xfrm>
          <a:prstGeom prst="rect">
            <a:avLst/>
          </a:prstGeom>
        </p:spPr>
        <p:txBody>
          <a:bodyPr wrap="square">
            <a:spAutoFit/>
          </a:bodyPr>
          <a:lstStyle/>
          <a:p>
            <a:pPr algn="ctr" fontAlgn="auto">
              <a:spcBef>
                <a:spcPts val="0"/>
              </a:spcBef>
              <a:spcAft>
                <a:spcPts val="0"/>
              </a:spcAft>
            </a:pPr>
            <a:endParaRPr kumimoji="0" lang="en-US" altLang="zh-TW" dirty="0" smtClean="0">
              <a:solidFill>
                <a:prstClr val="white"/>
              </a:solidFill>
              <a:latin typeface="標楷體" pitchFamily="65" charset="-120"/>
              <a:ea typeface="標楷體" pitchFamily="65" charset="-120"/>
            </a:endParaRPr>
          </a:p>
          <a:p>
            <a:pPr algn="ctr" fontAlgn="auto">
              <a:spcBef>
                <a:spcPts val="0"/>
              </a:spcBef>
              <a:spcAft>
                <a:spcPts val="0"/>
              </a:spcAft>
            </a:pPr>
            <a:r>
              <a:rPr kumimoji="0" lang="zh-TW" altLang="en-US" dirty="0" smtClean="0">
                <a:solidFill>
                  <a:prstClr val="white"/>
                </a:solidFill>
                <a:latin typeface="標楷體" pitchFamily="65" charset="-120"/>
                <a:ea typeface="標楷體" pitchFamily="65" charset="-120"/>
              </a:rPr>
              <a:t> </a:t>
            </a:r>
            <a:endParaRPr kumimoji="0" lang="zh-TW" altLang="en-US" dirty="0">
              <a:solidFill>
                <a:prstClr val="white"/>
              </a:solidFill>
              <a:latin typeface="標楷體" pitchFamily="65" charset="-120"/>
              <a:ea typeface="標楷體" pitchFamily="65" charset="-120"/>
            </a:endParaRPr>
          </a:p>
        </p:txBody>
      </p:sp>
      <p:sp>
        <p:nvSpPr>
          <p:cNvPr id="6" name="Title 5"/>
          <p:cNvSpPr>
            <a:spLocks noGrp="1"/>
          </p:cNvSpPr>
          <p:nvPr>
            <p:ph type="title"/>
          </p:nvPr>
        </p:nvSpPr>
        <p:spPr>
          <a:xfrm>
            <a:off x="0" y="5867400"/>
            <a:ext cx="8763000" cy="762000"/>
          </a:xfrm>
        </p:spPr>
        <p:txBody>
          <a:bodyPr>
            <a:noAutofit/>
          </a:bodyPr>
          <a:lstStyle/>
          <a:p>
            <a:pPr algn="r"/>
            <a:r>
              <a:rPr lang="en-US" altLang="zh-TW" sz="3600" dirty="0" smtClean="0">
                <a:solidFill>
                  <a:schemeClr val="bg1"/>
                </a:solidFill>
                <a:latin typeface="DFKai-SB" pitchFamily="65" charset="-120"/>
                <a:ea typeface="DFKai-SB" pitchFamily="65" charset="-120"/>
              </a:rPr>
              <a:t/>
            </a:r>
            <a:br>
              <a:rPr lang="en-US" altLang="zh-TW" sz="3600" dirty="0" smtClean="0">
                <a:solidFill>
                  <a:schemeClr val="bg1"/>
                </a:solidFill>
                <a:latin typeface="DFKai-SB" pitchFamily="65" charset="-120"/>
                <a:ea typeface="DFKai-SB" pitchFamily="65" charset="-120"/>
              </a:rPr>
            </a:br>
            <a:r>
              <a:rPr lang="en-US" altLang="zh-TW" sz="2800" dirty="0">
                <a:solidFill>
                  <a:srgbClr val="FFFF00"/>
                </a:solidFill>
                <a:latin typeface="DFKai-SB" pitchFamily="65" charset="-120"/>
                <a:ea typeface="DFKai-SB" pitchFamily="65" charset="-120"/>
              </a:rPr>
              <a:t>Waiting </a:t>
            </a:r>
            <a:r>
              <a:rPr lang="zh-TW" altLang="en-US" sz="2800" dirty="0">
                <a:solidFill>
                  <a:srgbClr val="FFFF00"/>
                </a:solidFill>
                <a:latin typeface="DFKai-SB" pitchFamily="65" charset="-120"/>
                <a:ea typeface="DFKai-SB" pitchFamily="65" charset="-120"/>
              </a:rPr>
              <a:t>等待</a:t>
            </a:r>
            <a:r>
              <a:rPr lang="en-US" altLang="zh-TW" sz="2800" dirty="0" smtClean="0">
                <a:solidFill>
                  <a:srgbClr val="FFFF00"/>
                </a:solidFill>
                <a:latin typeface="DFKai-SB" pitchFamily="65" charset="-120"/>
                <a:ea typeface="DFKai-SB" pitchFamily="65" charset="-120"/>
              </a:rPr>
              <a:t>(4/5)</a:t>
            </a:r>
            <a:r>
              <a:rPr lang="en-US" altLang="zh-TW" sz="3200" u="sng" dirty="0">
                <a:solidFill>
                  <a:srgbClr val="FFFF00"/>
                </a:solidFill>
                <a:latin typeface="DFKai-SB" pitchFamily="65" charset="-120"/>
                <a:ea typeface="DFKai-SB" pitchFamily="65" charset="-120"/>
              </a:rPr>
              <a:t/>
            </a:r>
            <a:br>
              <a:rPr lang="en-US" altLang="zh-TW" sz="3200" u="sng" dirty="0">
                <a:solidFill>
                  <a:srgbClr val="FFFF00"/>
                </a:solidFill>
                <a:latin typeface="DFKai-SB" pitchFamily="65" charset="-120"/>
                <a:ea typeface="DFKai-SB" pitchFamily="65" charset="-120"/>
              </a:rPr>
            </a:br>
            <a:endParaRPr lang="en-US" sz="3200" dirty="0">
              <a:solidFill>
                <a:schemeClr val="bg1"/>
              </a:solidFill>
              <a:latin typeface="DFKai-SB" pitchFamily="65" charset="-120"/>
              <a:ea typeface="DFKai-SB" pitchFamily="65" charset="-120"/>
            </a:endParaRPr>
          </a:p>
        </p:txBody>
      </p:sp>
      <p:sp>
        <p:nvSpPr>
          <p:cNvPr id="7" name="Content Placeholder 6"/>
          <p:cNvSpPr>
            <a:spLocks noGrp="1"/>
          </p:cNvSpPr>
          <p:nvPr>
            <p:ph idx="1"/>
          </p:nvPr>
        </p:nvSpPr>
        <p:spPr>
          <a:xfrm>
            <a:off x="685800" y="87923"/>
            <a:ext cx="8077200" cy="4419600"/>
          </a:xfrm>
        </p:spPr>
        <p:txBody>
          <a:bodyPr>
            <a:normAutofit/>
          </a:bodyPr>
          <a:lstStyle/>
          <a:p>
            <a:pPr marL="0" indent="0">
              <a:buNone/>
            </a:pPr>
            <a:r>
              <a:rPr lang="zh-TW" altLang="en-US" sz="4000" dirty="0" smtClean="0">
                <a:solidFill>
                  <a:schemeClr val="bg1"/>
                </a:solidFill>
                <a:latin typeface="DFKai-SB" pitchFamily="65" charset="-120"/>
                <a:ea typeface="DFKai-SB" pitchFamily="65" charset="-120"/>
              </a:rPr>
              <a:t>主</a:t>
            </a:r>
            <a:r>
              <a:rPr lang="zh-TW" altLang="en-US" sz="4000" dirty="0">
                <a:solidFill>
                  <a:schemeClr val="bg1"/>
                </a:solidFill>
                <a:latin typeface="DFKai-SB" pitchFamily="65" charset="-120"/>
                <a:ea typeface="DFKai-SB" pitchFamily="65" charset="-120"/>
              </a:rPr>
              <a:t>會閣來 </a:t>
            </a:r>
            <a:r>
              <a:rPr lang="zh-TW" altLang="en-US" sz="4000" dirty="0" smtClean="0">
                <a:solidFill>
                  <a:schemeClr val="bg1"/>
                </a:solidFill>
                <a:latin typeface="DFKai-SB" pitchFamily="65" charset="-120"/>
                <a:ea typeface="DFKai-SB" pitchFamily="65" charset="-120"/>
              </a:rPr>
              <a:t>主</a:t>
            </a:r>
            <a:r>
              <a:rPr lang="zh-TW" altLang="en-US" sz="4000" dirty="0">
                <a:solidFill>
                  <a:schemeClr val="bg1"/>
                </a:solidFill>
                <a:latin typeface="DFKai-SB" pitchFamily="65" charset="-120"/>
                <a:ea typeface="DFKai-SB" pitchFamily="65" charset="-120"/>
              </a:rPr>
              <a:t>會閣</a:t>
            </a:r>
            <a:r>
              <a:rPr lang="zh-TW" altLang="en-US" sz="4000" dirty="0" smtClean="0">
                <a:solidFill>
                  <a:schemeClr val="bg1"/>
                </a:solidFill>
                <a:latin typeface="DFKai-SB" pitchFamily="65" charset="-120"/>
                <a:ea typeface="DFKai-SB" pitchFamily="65" charset="-120"/>
              </a:rPr>
              <a:t>來 久</a:t>
            </a:r>
            <a:r>
              <a:rPr lang="zh-TW" altLang="en-US" sz="4000" dirty="0">
                <a:solidFill>
                  <a:schemeClr val="bg1"/>
                </a:solidFill>
                <a:latin typeface="DFKai-SB" pitchFamily="65" charset="-120"/>
                <a:ea typeface="DFKai-SB" pitchFamily="65" charset="-120"/>
              </a:rPr>
              <a:t>久咱等待</a:t>
            </a:r>
            <a:br>
              <a:rPr lang="zh-TW" altLang="en-US" sz="4000" dirty="0">
                <a:solidFill>
                  <a:schemeClr val="bg1"/>
                </a:solidFill>
                <a:latin typeface="DFKai-SB" pitchFamily="65" charset="-120"/>
                <a:ea typeface="DFKai-SB" pitchFamily="65" charset="-120"/>
              </a:rPr>
            </a:br>
            <a:r>
              <a:rPr lang="zh-TW" altLang="en-US" sz="4000" dirty="0">
                <a:solidFill>
                  <a:schemeClr val="bg1"/>
                </a:solidFill>
                <a:latin typeface="DFKai-SB" pitchFamily="65" charset="-120"/>
                <a:ea typeface="DFKai-SB" pitchFamily="65" charset="-120"/>
              </a:rPr>
              <a:t>親愛救主阮向</a:t>
            </a:r>
            <a:r>
              <a:rPr lang="zh-TW" altLang="en-US" sz="4000" dirty="0" smtClean="0">
                <a:solidFill>
                  <a:schemeClr val="bg1"/>
                </a:solidFill>
                <a:latin typeface="DFKai-SB" pitchFamily="65" charset="-120"/>
                <a:ea typeface="DFKai-SB" pitchFamily="65" charset="-120"/>
              </a:rPr>
              <a:t>祢唱</a:t>
            </a:r>
            <a:r>
              <a:rPr lang="zh-TW" altLang="en-US" sz="4000" dirty="0">
                <a:solidFill>
                  <a:schemeClr val="bg1"/>
                </a:solidFill>
                <a:latin typeface="DFKai-SB" pitchFamily="65" charset="-120"/>
                <a:ea typeface="DFKai-SB" pitchFamily="65" charset="-120"/>
              </a:rPr>
              <a:t>歌 </a:t>
            </a:r>
            <a:r>
              <a:rPr lang="en-US" altLang="zh-TW" sz="4000" dirty="0" smtClean="0">
                <a:solidFill>
                  <a:schemeClr val="bg1"/>
                </a:solidFill>
                <a:latin typeface="DFKai-SB" pitchFamily="65" charset="-120"/>
                <a:ea typeface="DFKai-SB" pitchFamily="65" charset="-120"/>
              </a:rPr>
              <a:t>(</a:t>
            </a:r>
            <a:r>
              <a:rPr lang="zh-TW" altLang="en-US" sz="4000" dirty="0" smtClean="0">
                <a:solidFill>
                  <a:schemeClr val="bg1"/>
                </a:solidFill>
                <a:latin typeface="DFKai-SB" pitchFamily="65" charset="-120"/>
                <a:ea typeface="DFKai-SB" pitchFamily="65" charset="-120"/>
              </a:rPr>
              <a:t>親</a:t>
            </a:r>
            <a:r>
              <a:rPr lang="zh-TW" altLang="en-US" sz="4000" dirty="0">
                <a:solidFill>
                  <a:schemeClr val="bg1"/>
                </a:solidFill>
                <a:latin typeface="DFKai-SB" pitchFamily="65" charset="-120"/>
                <a:ea typeface="DFKai-SB" pitchFamily="65" charset="-120"/>
              </a:rPr>
              <a:t>愛</a:t>
            </a:r>
            <a:r>
              <a:rPr lang="zh-TW" altLang="en-US" sz="4000" dirty="0" smtClean="0">
                <a:solidFill>
                  <a:schemeClr val="bg1"/>
                </a:solidFill>
                <a:latin typeface="DFKai-SB" pitchFamily="65" charset="-120"/>
                <a:ea typeface="DFKai-SB" pitchFamily="65" charset="-120"/>
              </a:rPr>
              <a:t>主</a:t>
            </a:r>
            <a:r>
              <a:rPr lang="en-US" altLang="zh-TW" sz="4000" dirty="0" smtClean="0">
                <a:solidFill>
                  <a:schemeClr val="bg1"/>
                </a:solidFill>
                <a:latin typeface="DFKai-SB" pitchFamily="65" charset="-120"/>
                <a:ea typeface="DFKai-SB" pitchFamily="65" charset="-120"/>
              </a:rPr>
              <a:t>)</a:t>
            </a:r>
          </a:p>
          <a:p>
            <a:pPr marL="0" indent="0">
              <a:buNone/>
            </a:pPr>
            <a:r>
              <a:rPr lang="en-US" altLang="zh-TW" sz="4000" dirty="0" smtClean="0">
                <a:solidFill>
                  <a:schemeClr val="bg1"/>
                </a:solidFill>
                <a:latin typeface="Times New Roman" panose="02020603050405020304" pitchFamily="18" charset="0"/>
                <a:cs typeface="Times New Roman" panose="02020603050405020304" pitchFamily="18" charset="0"/>
              </a:rPr>
              <a:t>He </a:t>
            </a:r>
            <a:r>
              <a:rPr lang="en-US" altLang="zh-TW" sz="4000" dirty="0">
                <a:solidFill>
                  <a:schemeClr val="bg1"/>
                </a:solidFill>
                <a:latin typeface="Times New Roman" panose="02020603050405020304" pitchFamily="18" charset="0"/>
                <a:cs typeface="Times New Roman" panose="02020603050405020304" pitchFamily="18" charset="0"/>
              </a:rPr>
              <a:t>is coming, </a:t>
            </a:r>
            <a:r>
              <a:rPr lang="en-US" altLang="zh-TW" sz="4000" dirty="0" smtClean="0">
                <a:solidFill>
                  <a:schemeClr val="bg1"/>
                </a:solidFill>
                <a:latin typeface="Times New Roman" panose="02020603050405020304" pitchFamily="18" charset="0"/>
                <a:cs typeface="Times New Roman" panose="02020603050405020304" pitchFamily="18" charset="0"/>
              </a:rPr>
              <a:t>he </a:t>
            </a:r>
            <a:r>
              <a:rPr lang="en-US" altLang="zh-TW" sz="4000" dirty="0">
                <a:solidFill>
                  <a:schemeClr val="bg1"/>
                </a:solidFill>
                <a:latin typeface="Times New Roman" panose="02020603050405020304" pitchFamily="18" charset="0"/>
                <a:cs typeface="Times New Roman" panose="02020603050405020304" pitchFamily="18" charset="0"/>
              </a:rPr>
              <a:t>is coming; </a:t>
            </a:r>
          </a:p>
          <a:p>
            <a:pPr marL="0" indent="0">
              <a:buNone/>
            </a:pPr>
            <a:r>
              <a:rPr lang="en-US" altLang="zh-TW" sz="4000" dirty="0">
                <a:solidFill>
                  <a:schemeClr val="bg1"/>
                </a:solidFill>
                <a:latin typeface="Times New Roman" panose="02020603050405020304" pitchFamily="18" charset="0"/>
                <a:cs typeface="Times New Roman" panose="02020603050405020304" pitchFamily="18" charset="0"/>
              </a:rPr>
              <a:t>we have waited </a:t>
            </a:r>
            <a:r>
              <a:rPr lang="en-US" altLang="zh-TW" sz="4000" dirty="0" smtClean="0">
                <a:solidFill>
                  <a:schemeClr val="bg1"/>
                </a:solidFill>
                <a:latin typeface="Times New Roman" panose="02020603050405020304" pitchFamily="18" charset="0"/>
                <a:cs typeface="Times New Roman" panose="02020603050405020304" pitchFamily="18" charset="0"/>
              </a:rPr>
              <a:t>long, Christ </a:t>
            </a:r>
            <a:r>
              <a:rPr lang="en-US" altLang="zh-TW" sz="4000" dirty="0">
                <a:solidFill>
                  <a:schemeClr val="bg1"/>
                </a:solidFill>
                <a:latin typeface="Times New Roman" panose="02020603050405020304" pitchFamily="18" charset="0"/>
                <a:cs typeface="Times New Roman" panose="02020603050405020304" pitchFamily="18" charset="0"/>
              </a:rPr>
              <a:t>the savior, they’ll hear our sweet song. </a:t>
            </a:r>
            <a:endParaRPr lang="en-US" altLang="zh-TW" sz="4000" dirty="0" smtClean="0">
              <a:solidFill>
                <a:schemeClr val="bg1"/>
              </a:solidFill>
              <a:latin typeface="Times New Roman" panose="02020603050405020304" pitchFamily="18" charset="0"/>
              <a:cs typeface="Times New Roman" panose="02020603050405020304" pitchFamily="18" charset="0"/>
            </a:endParaRPr>
          </a:p>
          <a:p>
            <a:pPr marL="0" indent="0">
              <a:buNone/>
            </a:pPr>
            <a:r>
              <a:rPr lang="en-US" altLang="zh-TW" sz="4000" dirty="0" smtClean="0">
                <a:solidFill>
                  <a:schemeClr val="bg1"/>
                </a:solidFill>
                <a:latin typeface="Times New Roman" panose="02020603050405020304" pitchFamily="18" charset="0"/>
                <a:cs typeface="Times New Roman" panose="02020603050405020304" pitchFamily="18" charset="0"/>
              </a:rPr>
              <a:t>(</a:t>
            </a:r>
            <a:r>
              <a:rPr lang="en-US" altLang="zh-TW" sz="4000" dirty="0">
                <a:solidFill>
                  <a:schemeClr val="bg1"/>
                </a:solidFill>
                <a:latin typeface="Times New Roman" panose="02020603050405020304" pitchFamily="18" charset="0"/>
                <a:cs typeface="Times New Roman" panose="02020603050405020304" pitchFamily="18" charset="0"/>
              </a:rPr>
              <a:t>hear our song) </a:t>
            </a:r>
          </a:p>
          <a:p>
            <a:pPr marL="0" indent="0">
              <a:spcBef>
                <a:spcPts val="0"/>
              </a:spcBef>
              <a:buNone/>
            </a:pPr>
            <a:endParaRPr lang="en-US" sz="4000" dirty="0">
              <a:solidFill>
                <a:schemeClr val="bg1"/>
              </a:solidFill>
              <a:latin typeface="DFKai-SB" pitchFamily="65" charset="-120"/>
              <a:ea typeface="DFKai-SB" pitchFamily="65" charset="-120"/>
            </a:endParaRPr>
          </a:p>
        </p:txBody>
      </p:sp>
    </p:spTree>
    <p:extLst>
      <p:ext uri="{BB962C8B-B14F-4D97-AF65-F5344CB8AC3E}">
        <p14:creationId xmlns:p14="http://schemas.microsoft.com/office/powerpoint/2010/main" val="25567751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rightnessContrast bright="-29000"/>
                    </a14:imgEffect>
                  </a14:imgLayer>
                </a14:imgProps>
              </a:ext>
              <a:ext uri="{28A0092B-C50C-407E-A947-70E740481C1C}">
                <a14:useLocalDpi xmlns:a14="http://schemas.microsoft.com/office/drawing/2010/main" val="0"/>
              </a:ext>
            </a:extLst>
          </a:blip>
          <a:stretch>
            <a:fillRect/>
          </a:stretch>
        </p:blipFill>
        <p:spPr>
          <a:xfrm>
            <a:off x="0" y="0"/>
            <a:ext cx="9144000" cy="7696200"/>
          </a:xfrm>
          <a:prstGeom prst="rect">
            <a:avLst/>
          </a:prstGeom>
        </p:spPr>
      </p:pic>
      <p:sp>
        <p:nvSpPr>
          <p:cNvPr id="4" name="Title 3"/>
          <p:cNvSpPr>
            <a:spLocks noGrp="1"/>
          </p:cNvSpPr>
          <p:nvPr>
            <p:ph type="title"/>
          </p:nvPr>
        </p:nvSpPr>
        <p:spPr>
          <a:xfrm>
            <a:off x="281354" y="380999"/>
            <a:ext cx="8862646" cy="1981201"/>
          </a:xfrm>
        </p:spPr>
        <p:txBody>
          <a:bodyPr/>
          <a:lstStyle/>
          <a:p>
            <a:pPr>
              <a:defRPr/>
            </a:pPr>
            <a:r>
              <a:rPr lang="zh-TW" altLang="en-US" b="0" dirty="0" smtClean="0">
                <a:solidFill>
                  <a:schemeClr val="tx1"/>
                </a:solidFill>
                <a:latin typeface="DFKai-SB" pitchFamily="65" charset="-120"/>
                <a:ea typeface="DFKai-SB" pitchFamily="65" charset="-120"/>
              </a:rPr>
              <a:t>以馬內利至大君王 和平人君阮謳咾祢</a:t>
            </a:r>
            <a:br>
              <a:rPr lang="zh-TW" altLang="en-US" b="0" dirty="0" smtClean="0">
                <a:solidFill>
                  <a:schemeClr val="tx1"/>
                </a:solidFill>
                <a:latin typeface="DFKai-SB" pitchFamily="65" charset="-120"/>
                <a:ea typeface="DFKai-SB" pitchFamily="65" charset="-120"/>
              </a:rPr>
            </a:br>
            <a:r>
              <a:rPr lang="zh-TW" altLang="en-US" b="0" dirty="0" smtClean="0">
                <a:solidFill>
                  <a:schemeClr val="tx1"/>
                </a:solidFill>
                <a:latin typeface="DFKai-SB" pitchFamily="65" charset="-120"/>
                <a:ea typeface="DFKai-SB" pitchFamily="65" charset="-120"/>
              </a:rPr>
              <a:t>喔 主佇祢內面阮尋著通安歇所在</a:t>
            </a:r>
            <a:br>
              <a:rPr lang="zh-TW" altLang="en-US" b="0" dirty="0" smtClean="0">
                <a:solidFill>
                  <a:schemeClr val="tx1"/>
                </a:solidFill>
                <a:latin typeface="DFKai-SB" pitchFamily="65" charset="-120"/>
                <a:ea typeface="DFKai-SB" pitchFamily="65" charset="-120"/>
              </a:rPr>
            </a:br>
            <a:r>
              <a:rPr lang="zh-TW" altLang="en-US" b="0" dirty="0" smtClean="0">
                <a:solidFill>
                  <a:schemeClr val="tx1"/>
                </a:solidFill>
                <a:latin typeface="DFKai-SB" pitchFamily="65" charset="-120"/>
                <a:ea typeface="DFKai-SB" pitchFamily="65" charset="-120"/>
              </a:rPr>
              <a:t>阮啲聽候 阮啲聽候主啊 阮虔誠等待</a:t>
            </a:r>
            <a:endParaRPr lang="zh-TW" altLang="en-US" b="0" dirty="0">
              <a:solidFill>
                <a:schemeClr val="tx1"/>
              </a:solidFill>
              <a:latin typeface="DFKai-SB" pitchFamily="65" charset="-120"/>
              <a:ea typeface="DFKai-SB" pitchFamily="65" charset="-120"/>
            </a:endParaRPr>
          </a:p>
        </p:txBody>
      </p:sp>
      <p:sp>
        <p:nvSpPr>
          <p:cNvPr id="20484" name="Text Placeholder 4"/>
          <p:cNvSpPr>
            <a:spLocks noGrp="1"/>
          </p:cNvSpPr>
          <p:nvPr>
            <p:ph type="body" idx="1"/>
          </p:nvPr>
        </p:nvSpPr>
        <p:spPr>
          <a:xfrm>
            <a:off x="5448667" y="6248400"/>
            <a:ext cx="3671887" cy="503238"/>
          </a:xfrm>
        </p:spPr>
        <p:txBody>
          <a:bodyPr/>
          <a:lstStyle/>
          <a:p>
            <a:pPr algn="r"/>
            <a:r>
              <a:rPr lang="en-US" sz="2800" dirty="0" smtClean="0">
                <a:solidFill>
                  <a:srgbClr val="FFFF00"/>
                </a:solidFill>
                <a:latin typeface="DFKai-SB" pitchFamily="65" charset="-120"/>
                <a:ea typeface="DFKai-SB" pitchFamily="65" charset="-120"/>
              </a:rPr>
              <a:t>Waiting </a:t>
            </a:r>
            <a:r>
              <a:rPr lang="zh-TW" altLang="en-US" sz="2800" dirty="0" smtClean="0">
                <a:solidFill>
                  <a:srgbClr val="FFFF00"/>
                </a:solidFill>
                <a:latin typeface="DFKai-SB" pitchFamily="65" charset="-120"/>
                <a:ea typeface="DFKai-SB" pitchFamily="65" charset="-120"/>
              </a:rPr>
              <a:t>等待</a:t>
            </a:r>
            <a:r>
              <a:rPr lang="en-US" altLang="zh-TW" sz="2800" dirty="0" smtClean="0">
                <a:solidFill>
                  <a:srgbClr val="FFFF00"/>
                </a:solidFill>
                <a:latin typeface="DFKai-SB" pitchFamily="65" charset="-120"/>
                <a:ea typeface="DFKai-SB" pitchFamily="65" charset="-120"/>
              </a:rPr>
              <a:t>(5/5)</a:t>
            </a:r>
            <a:endParaRPr lang="en-US" sz="2800" dirty="0" smtClean="0">
              <a:solidFill>
                <a:srgbClr val="FFFF00"/>
              </a:solidFill>
              <a:latin typeface="DFKai-SB" pitchFamily="65" charset="-120"/>
              <a:ea typeface="DFKai-SB" pitchFamily="65" charset="-120"/>
            </a:endParaRPr>
          </a:p>
        </p:txBody>
      </p:sp>
      <p:sp>
        <p:nvSpPr>
          <p:cNvPr id="2" name="Rectangle 1"/>
          <p:cNvSpPr/>
          <p:nvPr/>
        </p:nvSpPr>
        <p:spPr>
          <a:xfrm>
            <a:off x="381000" y="2438400"/>
            <a:ext cx="8534400" cy="2862322"/>
          </a:xfrm>
          <a:prstGeom prst="rect">
            <a:avLst/>
          </a:prstGeom>
        </p:spPr>
        <p:txBody>
          <a:bodyPr wrap="square">
            <a:spAutoFit/>
          </a:bodyPr>
          <a:lstStyle/>
          <a:p>
            <a:pPr fontAlgn="auto">
              <a:spcBef>
                <a:spcPts val="0"/>
              </a:spcBef>
              <a:spcAft>
                <a:spcPts val="0"/>
              </a:spcAft>
            </a:pPr>
            <a:r>
              <a:rPr kumimoji="0" lang="en-US" altLang="zh-TW" sz="3600" dirty="0" smtClean="0">
                <a:solidFill>
                  <a:srgbClr val="FFFFFF"/>
                </a:solidFill>
                <a:latin typeface="Times New Roman"/>
                <a:ea typeface="新細明體"/>
              </a:rPr>
              <a:t>Emanuel, to you we sing; the prince of peace, </a:t>
            </a:r>
          </a:p>
          <a:p>
            <a:pPr fontAlgn="auto">
              <a:spcBef>
                <a:spcPts val="0"/>
              </a:spcBef>
              <a:spcAft>
                <a:spcPts val="0"/>
              </a:spcAft>
            </a:pPr>
            <a:r>
              <a:rPr kumimoji="0" lang="en-US" altLang="zh-TW" sz="3600" dirty="0" smtClean="0">
                <a:solidFill>
                  <a:srgbClr val="FFFFFF"/>
                </a:solidFill>
                <a:latin typeface="Times New Roman"/>
                <a:ea typeface="新細明體"/>
              </a:rPr>
              <a:t>the mighty king o come to set us free.</a:t>
            </a:r>
          </a:p>
          <a:p>
            <a:pPr fontAlgn="auto">
              <a:spcBef>
                <a:spcPts val="0"/>
              </a:spcBef>
              <a:spcAft>
                <a:spcPts val="0"/>
              </a:spcAft>
            </a:pPr>
            <a:r>
              <a:rPr kumimoji="0" lang="en-US" altLang="zh-TW" sz="3600" dirty="0" smtClean="0">
                <a:solidFill>
                  <a:srgbClr val="FFFFFF"/>
                </a:solidFill>
                <a:latin typeface="Times New Roman"/>
                <a:ea typeface="新細明體"/>
              </a:rPr>
              <a:t>And we will find our rest in thee.</a:t>
            </a:r>
          </a:p>
          <a:p>
            <a:pPr fontAlgn="auto">
              <a:spcBef>
                <a:spcPts val="0"/>
              </a:spcBef>
              <a:spcAft>
                <a:spcPts val="0"/>
              </a:spcAft>
            </a:pPr>
            <a:r>
              <a:rPr kumimoji="0" lang="en-US" altLang="zh-TW" sz="3600" dirty="0" smtClean="0">
                <a:solidFill>
                  <a:srgbClr val="FFFFFF"/>
                </a:solidFill>
                <a:latin typeface="Times New Roman"/>
                <a:ea typeface="新細明體"/>
              </a:rPr>
              <a:t>We are waiting, we are waiting, </a:t>
            </a:r>
          </a:p>
          <a:p>
            <a:pPr fontAlgn="auto">
              <a:spcBef>
                <a:spcPts val="0"/>
              </a:spcBef>
              <a:spcAft>
                <a:spcPts val="0"/>
              </a:spcAft>
            </a:pPr>
            <a:r>
              <a:rPr kumimoji="0" lang="en-US" altLang="zh-TW" sz="3600" dirty="0" smtClean="0">
                <a:solidFill>
                  <a:srgbClr val="FFFFFF"/>
                </a:solidFill>
                <a:latin typeface="Times New Roman"/>
                <a:ea typeface="新細明體"/>
              </a:rPr>
              <a:t>we will find our rest in thee.</a:t>
            </a:r>
            <a:endParaRPr kumimoji="0" lang="en-US" altLang="zh-TW" sz="3600" dirty="0">
              <a:solidFill>
                <a:srgbClr val="FFFFFF"/>
              </a:solidFill>
              <a:latin typeface="Times New Roman"/>
              <a:ea typeface="新細明體"/>
            </a:endParaRPr>
          </a:p>
        </p:txBody>
      </p:sp>
    </p:spTree>
    <p:extLst>
      <p:ext uri="{BB962C8B-B14F-4D97-AF65-F5344CB8AC3E}">
        <p14:creationId xmlns:p14="http://schemas.microsoft.com/office/powerpoint/2010/main" val="18855828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CC"/>
        </a:solidFill>
        <a:effectLst/>
      </p:bgPr>
    </p:bg>
    <p:spTree>
      <p:nvGrpSpPr>
        <p:cNvPr id="1" name=""/>
        <p:cNvGrpSpPr/>
        <p:nvPr/>
      </p:nvGrpSpPr>
      <p:grpSpPr>
        <a:xfrm>
          <a:off x="0" y="0"/>
          <a:ext cx="0" cy="0"/>
          <a:chOff x="0" y="0"/>
          <a:chExt cx="0" cy="0"/>
        </a:xfrm>
      </p:grpSpPr>
      <p:pic>
        <p:nvPicPr>
          <p:cNvPr id="159746" name="Picture 2" descr="O:\Images\last-trumpet.jpg"/>
          <p:cNvPicPr>
            <a:picLocks noChangeAspect="1" noChangeArrowheads="1"/>
          </p:cNvPicPr>
          <p:nvPr/>
        </p:nvPicPr>
        <p:blipFill>
          <a:blip r:embed="rId2"/>
          <a:srcRect/>
          <a:stretch>
            <a:fillRect/>
          </a:stretch>
        </p:blipFill>
        <p:spPr bwMode="auto">
          <a:xfrm>
            <a:off x="-6350" y="0"/>
            <a:ext cx="5221288" cy="6953250"/>
          </a:xfrm>
          <a:prstGeom prst="rect">
            <a:avLst/>
          </a:prstGeom>
          <a:noFill/>
          <a:ln w="9525">
            <a:noFill/>
            <a:miter lim="800000"/>
            <a:headEnd/>
            <a:tailEnd/>
          </a:ln>
        </p:spPr>
      </p:pic>
      <p:sp>
        <p:nvSpPr>
          <p:cNvPr id="6" name="TextBox 5"/>
          <p:cNvSpPr txBox="1"/>
          <p:nvPr/>
        </p:nvSpPr>
        <p:spPr>
          <a:xfrm>
            <a:off x="5195888" y="990600"/>
            <a:ext cx="3929062" cy="3000375"/>
          </a:xfrm>
          <a:prstGeom prst="rect">
            <a:avLst/>
          </a:prstGeom>
          <a:noFill/>
        </p:spPr>
        <p:txBody>
          <a:bodyPr>
            <a:spAutoFit/>
          </a:bodyPr>
          <a:lstStyle/>
          <a:p>
            <a:pPr algn="ctr">
              <a:lnSpc>
                <a:spcPct val="105000"/>
              </a:lnSpc>
              <a:defRPr/>
            </a:pPr>
            <a:r>
              <a:rPr kumimoji="1" lang="en-US" altLang="zh-TW" sz="6000" b="1" kern="0" dirty="0">
                <a:solidFill>
                  <a:schemeClr val="bg1"/>
                </a:solidFill>
                <a:effectLst>
                  <a:outerShdw blurRad="38100" dist="38100" dir="2700000" algn="tl">
                    <a:srgbClr val="000000">
                      <a:alpha val="43137"/>
                    </a:srgbClr>
                  </a:outerShdw>
                </a:effectLst>
                <a:latin typeface="Times New Roman"/>
                <a:ea typeface="DFKai-SB" pitchFamily="65" charset="-120"/>
                <a:cs typeface="Times New Roman" pitchFamily="18" charset="0"/>
              </a:rPr>
              <a:t>Call To </a:t>
            </a:r>
          </a:p>
          <a:p>
            <a:pPr algn="ctr">
              <a:lnSpc>
                <a:spcPct val="105000"/>
              </a:lnSpc>
              <a:defRPr/>
            </a:pPr>
            <a:r>
              <a:rPr kumimoji="1" lang="en-US" altLang="zh-TW" sz="6000" b="1" kern="0" dirty="0">
                <a:solidFill>
                  <a:schemeClr val="bg1"/>
                </a:solidFill>
                <a:effectLst>
                  <a:outerShdw blurRad="38100" dist="38100" dir="2700000" algn="tl">
                    <a:srgbClr val="000000">
                      <a:alpha val="43137"/>
                    </a:srgbClr>
                  </a:outerShdw>
                </a:effectLst>
                <a:latin typeface="Times New Roman"/>
                <a:ea typeface="DFKai-SB" pitchFamily="65" charset="-120"/>
                <a:cs typeface="Times New Roman" pitchFamily="18" charset="0"/>
              </a:rPr>
              <a:t>Worship</a:t>
            </a:r>
          </a:p>
          <a:p>
            <a:pPr algn="ctr">
              <a:lnSpc>
                <a:spcPct val="105000"/>
              </a:lnSpc>
              <a:defRPr/>
            </a:pPr>
            <a:r>
              <a:rPr kumimoji="1" lang="zh-TW" altLang="en-US" sz="6000" b="1" kern="0" dirty="0">
                <a:solidFill>
                  <a:schemeClr val="bg1"/>
                </a:solidFill>
                <a:effectLst>
                  <a:outerShdw blurRad="38100" dist="38100" dir="2700000" algn="tl">
                    <a:srgbClr val="000000">
                      <a:alpha val="43137"/>
                    </a:srgbClr>
                  </a:outerShdw>
                </a:effectLst>
                <a:latin typeface="DFKai-SB" pitchFamily="65" charset="-120"/>
                <a:ea typeface="DFKai-SB" pitchFamily="65" charset="-120"/>
              </a:rPr>
              <a:t>宣召</a:t>
            </a:r>
          </a:p>
        </p:txBody>
      </p:sp>
      <p:sp>
        <p:nvSpPr>
          <p:cNvPr id="159748" name="TextBox 3"/>
          <p:cNvSpPr txBox="1">
            <a:spLocks noChangeArrowheads="1"/>
          </p:cNvSpPr>
          <p:nvPr/>
        </p:nvSpPr>
        <p:spPr bwMode="auto">
          <a:xfrm>
            <a:off x="5638800" y="4948238"/>
            <a:ext cx="3200400" cy="461962"/>
          </a:xfrm>
          <a:prstGeom prst="rect">
            <a:avLst/>
          </a:prstGeom>
          <a:noFill/>
          <a:ln w="9525">
            <a:noFill/>
            <a:miter lim="800000"/>
            <a:headEnd/>
            <a:tailEnd/>
          </a:ln>
        </p:spPr>
        <p:txBody>
          <a:bodyPr>
            <a:spAutoFit/>
          </a:bodyPr>
          <a:lstStyle/>
          <a:p>
            <a:r>
              <a:rPr lang="en-US" altLang="zh-TW" sz="2400" dirty="0" smtClean="0">
                <a:solidFill>
                  <a:srgbClr val="0000FF"/>
                </a:solidFill>
                <a:latin typeface="DFKai-SB" pitchFamily="65" charset="-120"/>
                <a:ea typeface="DFKai-SB" pitchFamily="65" charset="-120"/>
              </a:rPr>
              <a:t> </a:t>
            </a:r>
            <a:endParaRPr lang="en-US" sz="2400" dirty="0">
              <a:solidFill>
                <a:srgbClr val="0000FF"/>
              </a:solidFill>
              <a:latin typeface="DFKai-SB" pitchFamily="65" charset="-120"/>
              <a:ea typeface="DFKai-SB" pitchFamily="65" charset="-120"/>
            </a:endParaRPr>
          </a:p>
        </p:txBody>
      </p:sp>
    </p:spTree>
    <p:extLst>
      <p:ext uri="{BB962C8B-B14F-4D97-AF65-F5344CB8AC3E}">
        <p14:creationId xmlns:p14="http://schemas.microsoft.com/office/powerpoint/2010/main" val="20704283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2" name="Picture 4"/>
          <p:cNvPicPr>
            <a:picLocks noChangeAspect="1" noChangeArrowheads="1"/>
          </p:cNvPicPr>
          <p:nvPr/>
        </p:nvPicPr>
        <p:blipFill>
          <a:blip r:embed="rId2" cstate="print"/>
          <a:srcRect/>
          <a:stretch>
            <a:fillRect/>
          </a:stretch>
        </p:blipFill>
        <p:spPr bwMode="auto">
          <a:xfrm>
            <a:off x="0" y="-26988"/>
            <a:ext cx="9540875" cy="7189788"/>
          </a:xfrm>
          <a:prstGeom prst="rect">
            <a:avLst/>
          </a:prstGeom>
          <a:noFill/>
          <a:ln w="9525">
            <a:noFill/>
            <a:miter lim="800000"/>
            <a:headEnd/>
            <a:tailEnd/>
          </a:ln>
          <a:effectLst/>
        </p:spPr>
      </p:pic>
      <p:sp>
        <p:nvSpPr>
          <p:cNvPr id="329730" name="Rectangle 2"/>
          <p:cNvSpPr>
            <a:spLocks noGrp="1"/>
          </p:cNvSpPr>
          <p:nvPr>
            <p:ph type="title"/>
          </p:nvPr>
        </p:nvSpPr>
        <p:spPr>
          <a:xfrm>
            <a:off x="539750" y="476250"/>
            <a:ext cx="6202363" cy="1498600"/>
          </a:xfrm>
        </p:spPr>
        <p:txBody>
          <a:bodyPr/>
          <a:lstStyle/>
          <a:p>
            <a:r>
              <a:rPr lang="zh-TW" altLang="en-US" sz="4800" b="1" dirty="0">
                <a:effectLst>
                  <a:outerShdw blurRad="38100" dist="38100" dir="2700000" algn="tl">
                    <a:srgbClr val="000000"/>
                  </a:outerShdw>
                </a:effectLst>
                <a:latin typeface="DFKai-SB" pitchFamily="65" charset="-120"/>
                <a:ea typeface="DFKai-SB" pitchFamily="65" charset="-120"/>
              </a:rPr>
              <a:t>點待降節蠟</a:t>
            </a:r>
            <a:r>
              <a:rPr lang="zh-TW" altLang="en-US" sz="4800" b="1" dirty="0" smtClean="0">
                <a:effectLst>
                  <a:outerShdw blurRad="38100" dist="38100" dir="2700000" algn="tl">
                    <a:srgbClr val="000000"/>
                  </a:outerShdw>
                </a:effectLst>
                <a:latin typeface="DFKai-SB" pitchFamily="65" charset="-120"/>
                <a:ea typeface="DFKai-SB" pitchFamily="65" charset="-120"/>
              </a:rPr>
              <a:t>燭</a:t>
            </a:r>
            <a:endParaRPr lang="en-US" sz="4800" b="1" dirty="0" smtClean="0">
              <a:effectLst>
                <a:outerShdw blurRad="38100" dist="38100" dir="2700000" algn="tl">
                  <a:srgbClr val="000000"/>
                </a:outerShdw>
              </a:effectLst>
              <a:latin typeface="DFKai-SB" pitchFamily="65" charset="-120"/>
              <a:ea typeface="DFKai-SB" pitchFamily="65" charset="-120"/>
            </a:endParaRPr>
          </a:p>
        </p:txBody>
      </p:sp>
      <p:sp>
        <p:nvSpPr>
          <p:cNvPr id="329731" name="Rectangle 3"/>
          <p:cNvSpPr>
            <a:spLocks noGrp="1"/>
          </p:cNvSpPr>
          <p:nvPr>
            <p:ph type="body" idx="1"/>
          </p:nvPr>
        </p:nvSpPr>
        <p:spPr>
          <a:xfrm>
            <a:off x="684213" y="2319338"/>
            <a:ext cx="6419850" cy="1109662"/>
          </a:xfrm>
        </p:spPr>
        <p:txBody>
          <a:bodyPr/>
          <a:lstStyle/>
          <a:p>
            <a:pPr algn="ctr">
              <a:buFont typeface="Arial" charset="0"/>
              <a:buNone/>
            </a:pPr>
            <a:r>
              <a:rPr lang="en-US" altLang="zh-TW" sz="4400" b="1" dirty="0" smtClean="0">
                <a:latin typeface="Times New Roman" pitchFamily="18" charset="0"/>
              </a:rPr>
              <a:t>Advent Candle Lighting</a:t>
            </a:r>
            <a:endParaRPr lang="en-US" sz="4400" b="1" dirty="0" smtClean="0">
              <a:latin typeface="Times New Roman" pitchFamily="18" charset="0"/>
              <a:ea typeface="新細明體" pitchFamily="18" charset="-120"/>
            </a:endParaRPr>
          </a:p>
        </p:txBody>
      </p:sp>
      <p:sp>
        <p:nvSpPr>
          <p:cNvPr id="329733" name="Text Box 5"/>
          <p:cNvSpPr txBox="1">
            <a:spLocks noChangeArrowheads="1"/>
          </p:cNvSpPr>
          <p:nvPr/>
        </p:nvSpPr>
        <p:spPr bwMode="auto">
          <a:xfrm>
            <a:off x="533400" y="4209871"/>
            <a:ext cx="5472112" cy="1200329"/>
          </a:xfrm>
          <a:prstGeom prst="rect">
            <a:avLst/>
          </a:prstGeom>
          <a:noFill/>
          <a:ln w="9525">
            <a:noFill/>
            <a:miter lim="800000"/>
            <a:headEnd/>
            <a:tailEnd/>
          </a:ln>
          <a:effectLst/>
        </p:spPr>
        <p:txBody>
          <a:bodyPr>
            <a:spAutoFit/>
          </a:bodyPr>
          <a:lstStyle/>
          <a:p>
            <a:pPr>
              <a:spcBef>
                <a:spcPts val="0"/>
              </a:spcBef>
            </a:pPr>
            <a:r>
              <a:rPr lang="en-US" altLang="zh-TW" sz="3600" b="1" dirty="0" smtClean="0">
                <a:solidFill>
                  <a:srgbClr val="FFC000"/>
                </a:solidFill>
              </a:rPr>
              <a:t>Mr. &amp; Mrs. Joseph Cheng</a:t>
            </a:r>
          </a:p>
          <a:p>
            <a:pPr>
              <a:spcBef>
                <a:spcPts val="0"/>
              </a:spcBef>
            </a:pPr>
            <a:r>
              <a:rPr lang="zh-TW" altLang="en-US" sz="3600" b="1" dirty="0" smtClean="0">
                <a:solidFill>
                  <a:srgbClr val="FFC000"/>
                </a:solidFill>
              </a:rPr>
              <a:t>鄭</a:t>
            </a:r>
            <a:r>
              <a:rPr lang="zh-TW" altLang="en-US" sz="3600" b="1" dirty="0">
                <a:solidFill>
                  <a:srgbClr val="FFC000"/>
                </a:solidFill>
              </a:rPr>
              <a:t>省吾 長老夫婦</a:t>
            </a:r>
            <a:endParaRPr lang="en-US" sz="3600" dirty="0">
              <a:solidFill>
                <a:srgbClr val="FFC000"/>
              </a:solidFill>
              <a:latin typeface="DFKai-SB" pitchFamily="65" charset="-120"/>
              <a:ea typeface="DFKai-SB" pitchFamily="65" charset="-120"/>
            </a:endParaRPr>
          </a:p>
        </p:txBody>
      </p:sp>
    </p:spTree>
    <p:extLst>
      <p:ext uri="{BB962C8B-B14F-4D97-AF65-F5344CB8AC3E}">
        <p14:creationId xmlns:p14="http://schemas.microsoft.com/office/powerpoint/2010/main" val="27613354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2" descr="lwjap0038"/>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19811" name="Rectangle 3"/>
          <p:cNvSpPr>
            <a:spLocks noGrp="1" noChangeArrowheads="1"/>
          </p:cNvSpPr>
          <p:nvPr>
            <p:ph type="ctrTitle"/>
          </p:nvPr>
        </p:nvSpPr>
        <p:spPr>
          <a:xfrm>
            <a:off x="468313" y="908050"/>
            <a:ext cx="7913687" cy="4578350"/>
          </a:xfrm>
          <a:effectLst>
            <a:outerShdw dist="35921" dir="2700000" algn="ctr" rotWithShape="0">
              <a:srgbClr val="000000"/>
            </a:outerShdw>
          </a:effectLst>
        </p:spPr>
        <p:txBody>
          <a:bodyPr/>
          <a:lstStyle/>
          <a:p>
            <a:pPr eaLnBrk="1" hangingPunct="1">
              <a:lnSpc>
                <a:spcPct val="125000"/>
              </a:lnSpc>
              <a:defRPr/>
            </a:pPr>
            <a:r>
              <a:rPr lang="zh-TW" altLang="en-US" sz="6000" b="1" dirty="0">
                <a:solidFill>
                  <a:schemeClr val="accent3">
                    <a:lumMod val="20000"/>
                    <a:lumOff val="80000"/>
                  </a:schemeClr>
                </a:solidFill>
                <a:latin typeface="DFKai-SB" pitchFamily="65" charset="-120"/>
                <a:ea typeface="DFKai-SB" pitchFamily="65" charset="-120"/>
              </a:rPr>
              <a:t>詩歌讚</a:t>
            </a:r>
            <a:r>
              <a:rPr lang="zh-TW" altLang="en-US" sz="6000" b="1" dirty="0" smtClean="0">
                <a:solidFill>
                  <a:schemeClr val="accent3">
                    <a:lumMod val="20000"/>
                    <a:lumOff val="80000"/>
                  </a:schemeClr>
                </a:solidFill>
                <a:latin typeface="DFKai-SB" pitchFamily="65" charset="-120"/>
                <a:ea typeface="DFKai-SB" pitchFamily="65" charset="-120"/>
              </a:rPr>
              <a:t>美</a:t>
            </a:r>
            <a:r>
              <a:rPr lang="en-US" altLang="zh-TW" sz="5400" b="1" dirty="0" smtClean="0">
                <a:solidFill>
                  <a:schemeClr val="bg1"/>
                </a:solidFill>
                <a:latin typeface="DFKai-SB" pitchFamily="65" charset="-120"/>
                <a:ea typeface="DFKai-SB" pitchFamily="65" charset="-120"/>
              </a:rPr>
              <a:t/>
            </a:r>
            <a:br>
              <a:rPr lang="en-US" altLang="zh-TW" sz="5400" b="1" dirty="0" smtClean="0">
                <a:solidFill>
                  <a:schemeClr val="bg1"/>
                </a:solidFill>
                <a:latin typeface="DFKai-SB" pitchFamily="65" charset="-120"/>
                <a:ea typeface="DFKai-SB" pitchFamily="65" charset="-120"/>
              </a:rPr>
            </a:br>
            <a:r>
              <a:rPr lang="en-US" altLang="zh-TW" sz="4800" dirty="0" smtClean="0">
                <a:solidFill>
                  <a:srgbClr val="FFFF00"/>
                </a:solidFill>
                <a:latin typeface="DFKai-SB" pitchFamily="65" charset="-120"/>
                <a:ea typeface="DFKai-SB" pitchFamily="65" charset="-120"/>
              </a:rPr>
              <a:t>(</a:t>
            </a:r>
            <a:r>
              <a:rPr lang="zh-TW" altLang="en-US" sz="4800" dirty="0" smtClean="0">
                <a:solidFill>
                  <a:srgbClr val="FFFF00"/>
                </a:solidFill>
                <a:latin typeface="DFKai-SB" pitchFamily="65" charset="-120"/>
                <a:ea typeface="DFKai-SB" pitchFamily="65" charset="-120"/>
              </a:rPr>
              <a:t>咱</a:t>
            </a:r>
            <a:r>
              <a:rPr lang="zh-TW" altLang="en-US" sz="4800" dirty="0">
                <a:solidFill>
                  <a:srgbClr val="FFFF00"/>
                </a:solidFill>
                <a:latin typeface="DFKai-SB" pitchFamily="65" charset="-120"/>
                <a:ea typeface="DFKai-SB" pitchFamily="65" charset="-120"/>
              </a:rPr>
              <a:t>來讚美敬拜</a:t>
            </a:r>
            <a:r>
              <a:rPr lang="zh-TW" altLang="en-US" sz="4800" dirty="0" smtClean="0">
                <a:solidFill>
                  <a:srgbClr val="FFFF00"/>
                </a:solidFill>
                <a:latin typeface="DFKai-SB" pitchFamily="65" charset="-120"/>
                <a:ea typeface="DFKai-SB" pitchFamily="65" charset="-120"/>
              </a:rPr>
              <a:t>主</a:t>
            </a:r>
            <a:r>
              <a:rPr lang="en-US" altLang="zh-TW" sz="4800" dirty="0" smtClean="0">
                <a:solidFill>
                  <a:srgbClr val="FFFF00"/>
                </a:solidFill>
                <a:latin typeface="DFKai-SB" pitchFamily="65" charset="-120"/>
                <a:ea typeface="DFKai-SB" pitchFamily="65" charset="-120"/>
              </a:rPr>
              <a:t>)</a:t>
            </a:r>
            <a:endParaRPr lang="en-US" altLang="zh-TW" sz="4800" i="1" dirty="0" smtClean="0">
              <a:solidFill>
                <a:srgbClr val="FFFF00"/>
              </a:solidFill>
              <a:latin typeface="DFKai-SB" pitchFamily="65" charset="-120"/>
              <a:ea typeface="DFKai-SB" pitchFamily="65" charset="-120"/>
            </a:endParaRPr>
          </a:p>
        </p:txBody>
      </p:sp>
    </p:spTree>
    <p:extLst>
      <p:ext uri="{BB962C8B-B14F-4D97-AF65-F5344CB8AC3E}">
        <p14:creationId xmlns:p14="http://schemas.microsoft.com/office/powerpoint/2010/main" val="12077603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ragonartz.net/wp-content/uploads/2009/06/vector-gold-frame-design-04-by-dragonar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783107" y="2492896"/>
            <a:ext cx="3592971" cy="830997"/>
          </a:xfrm>
          <a:prstGeom prst="rect">
            <a:avLst/>
          </a:prstGeom>
        </p:spPr>
        <p:txBody>
          <a:bodyPr wrap="none">
            <a:spAutoFit/>
          </a:bodyPr>
          <a:lstStyle/>
          <a:p>
            <a:pPr algn="ctr" fontAlgn="auto">
              <a:spcBef>
                <a:spcPts val="0"/>
              </a:spcBef>
              <a:spcAft>
                <a:spcPts val="0"/>
              </a:spcAft>
            </a:pPr>
            <a:r>
              <a:rPr kumimoji="0" lang="en-US" sz="4800" dirty="0" smtClean="0">
                <a:solidFill>
                  <a:prstClr val="white"/>
                </a:solidFill>
                <a:latin typeface="Times New Roman" pitchFamily="18" charset="0"/>
                <a:ea typeface="+mn-ea"/>
                <a:cs typeface="Times New Roman" pitchFamily="18" charset="0"/>
              </a:rPr>
              <a:t>To Be Update</a:t>
            </a:r>
            <a:endParaRPr kumimoji="0" lang="en-US" sz="5500" dirty="0">
              <a:solidFill>
                <a:prstClr val="white"/>
              </a:solidFill>
              <a:latin typeface="Calibri"/>
              <a:ea typeface="+mn-ea"/>
            </a:endParaRPr>
          </a:p>
        </p:txBody>
      </p:sp>
    </p:spTree>
    <p:extLst>
      <p:ext uri="{BB962C8B-B14F-4D97-AF65-F5344CB8AC3E}">
        <p14:creationId xmlns:p14="http://schemas.microsoft.com/office/powerpoint/2010/main" val="2750124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ragonartz.net/wp-content/uploads/2009/06/vector-gold-frame-design-04-by-dragonar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979712" y="2492896"/>
            <a:ext cx="5199757" cy="1677382"/>
          </a:xfrm>
          <a:prstGeom prst="rect">
            <a:avLst/>
          </a:prstGeom>
        </p:spPr>
        <p:txBody>
          <a:bodyPr wrap="none">
            <a:spAutoFit/>
          </a:bodyPr>
          <a:lstStyle/>
          <a:p>
            <a:pPr algn="ctr" fontAlgn="auto">
              <a:spcBef>
                <a:spcPts val="0"/>
              </a:spcBef>
              <a:spcAft>
                <a:spcPts val="0"/>
              </a:spcAft>
            </a:pPr>
            <a:r>
              <a:rPr kumimoji="0" lang="en-US" sz="4800" dirty="0" smtClean="0">
                <a:solidFill>
                  <a:prstClr val="white"/>
                </a:solidFill>
                <a:latin typeface="Times New Roman" pitchFamily="18" charset="0"/>
                <a:ea typeface="+mn-ea"/>
                <a:cs typeface="Times New Roman" pitchFamily="18" charset="0"/>
              </a:rPr>
              <a:t>You are my all in all</a:t>
            </a:r>
          </a:p>
          <a:p>
            <a:pPr algn="ctr" fontAlgn="auto">
              <a:spcBef>
                <a:spcPts val="0"/>
              </a:spcBef>
              <a:spcAft>
                <a:spcPts val="0"/>
              </a:spcAft>
            </a:pPr>
            <a:r>
              <a:rPr kumimoji="0" lang="zh-TW" altLang="en-US" sz="5500" b="1" dirty="0" smtClean="0">
                <a:solidFill>
                  <a:prstClr val="white"/>
                </a:solidFill>
                <a:latin typeface="標楷體" pitchFamily="65" charset="-120"/>
                <a:ea typeface="標楷體" pitchFamily="65" charset="-120"/>
              </a:rPr>
              <a:t>你是我的一切</a:t>
            </a:r>
            <a:endParaRPr kumimoji="0" lang="en-US" sz="5500" dirty="0">
              <a:solidFill>
                <a:prstClr val="white"/>
              </a:solidFill>
              <a:latin typeface="Calibri"/>
              <a:ea typeface="+mn-ea"/>
            </a:endParaRPr>
          </a:p>
        </p:txBody>
      </p:sp>
    </p:spTree>
    <p:extLst>
      <p:ext uri="{BB962C8B-B14F-4D97-AF65-F5344CB8AC3E}">
        <p14:creationId xmlns:p14="http://schemas.microsoft.com/office/powerpoint/2010/main" val="2505771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a:solidFill>
            <a:srgbClr val="C00000"/>
          </a:solidFill>
        </p:spPr>
        <p:txBody>
          <a:bodyPr>
            <a:normAutofit fontScale="90000"/>
          </a:bodyPr>
          <a:lstStyle/>
          <a:p>
            <a:r>
              <a:rPr lang="zh-TW" altLang="en-US" sz="6000" dirty="0" smtClean="0">
                <a:solidFill>
                  <a:srgbClr val="FFFF00"/>
                </a:solidFill>
                <a:latin typeface="標楷體" pitchFamily="65" charset="-120"/>
                <a:ea typeface="標楷體" pitchFamily="65" charset="-120"/>
              </a:rPr>
              <a:t>我主上帝何等偉大</a:t>
            </a:r>
            <a:endParaRPr lang="en-US" sz="6000" dirty="0">
              <a:solidFill>
                <a:srgbClr val="FFFF00"/>
              </a:solidFill>
            </a:endParaRPr>
          </a:p>
        </p:txBody>
      </p:sp>
      <p:sp>
        <p:nvSpPr>
          <p:cNvPr id="3" name="Content Placeholder 2"/>
          <p:cNvSpPr>
            <a:spLocks noGrp="1"/>
          </p:cNvSpPr>
          <p:nvPr>
            <p:ph idx="1"/>
          </p:nvPr>
        </p:nvSpPr>
        <p:spPr>
          <a:xfrm>
            <a:off x="304800" y="838200"/>
            <a:ext cx="8458200" cy="5486400"/>
          </a:xfrm>
        </p:spPr>
        <p:txBody>
          <a:bodyPr>
            <a:noAutofit/>
          </a:bodyPr>
          <a:lstStyle/>
          <a:p>
            <a:pPr algn="ctr">
              <a:spcBef>
                <a:spcPts val="0"/>
              </a:spcBef>
              <a:buNone/>
            </a:pPr>
            <a:r>
              <a:rPr lang="en-US" sz="5000" dirty="0" smtClean="0"/>
              <a:t>Then sings my soul, </a:t>
            </a:r>
          </a:p>
          <a:p>
            <a:pPr algn="ctr">
              <a:spcBef>
                <a:spcPts val="0"/>
              </a:spcBef>
              <a:buNone/>
            </a:pPr>
            <a:r>
              <a:rPr lang="en-US" sz="5000" dirty="0" smtClean="0"/>
              <a:t>my Savior God, to thee:</a:t>
            </a:r>
            <a:br>
              <a:rPr lang="en-US" sz="5000" dirty="0" smtClean="0"/>
            </a:br>
            <a:r>
              <a:rPr lang="en-US" sz="5000" dirty="0" smtClean="0"/>
              <a:t>How great thou art! </a:t>
            </a:r>
          </a:p>
          <a:p>
            <a:pPr algn="ctr">
              <a:spcBef>
                <a:spcPts val="0"/>
              </a:spcBef>
              <a:buNone/>
            </a:pPr>
            <a:r>
              <a:rPr lang="en-US" sz="5000" dirty="0" smtClean="0"/>
              <a:t>How great thou art!</a:t>
            </a:r>
            <a:r>
              <a:rPr lang="en-US" sz="4500" dirty="0" smtClean="0"/>
              <a:t/>
            </a:r>
            <a:br>
              <a:rPr lang="en-US" sz="4500" dirty="0" smtClean="0"/>
            </a:br>
            <a:r>
              <a:rPr lang="zh-TW" altLang="en-US" sz="5000" dirty="0" smtClean="0">
                <a:solidFill>
                  <a:srgbClr val="C00000"/>
                </a:solidFill>
                <a:latin typeface="標楷體" pitchFamily="65" charset="-120"/>
                <a:ea typeface="標楷體" pitchFamily="65" charset="-120"/>
              </a:rPr>
              <a:t>我心出聲</a:t>
            </a:r>
            <a:r>
              <a:rPr lang="en-US" altLang="zh-TW" sz="5000" dirty="0" smtClean="0">
                <a:solidFill>
                  <a:srgbClr val="C00000"/>
                </a:solidFill>
                <a:latin typeface="標楷體" pitchFamily="65" charset="-120"/>
                <a:ea typeface="標楷體" pitchFamily="65" charset="-120"/>
              </a:rPr>
              <a:t>,</a:t>
            </a:r>
            <a:r>
              <a:rPr lang="zh-TW" altLang="en-US" sz="5000" dirty="0" smtClean="0">
                <a:solidFill>
                  <a:srgbClr val="C00000"/>
                </a:solidFill>
                <a:latin typeface="標楷體" pitchFamily="65" charset="-120"/>
                <a:ea typeface="標楷體" pitchFamily="65" charset="-120"/>
              </a:rPr>
              <a:t>讚美上帝聖名</a:t>
            </a:r>
            <a:r>
              <a:rPr lang="en-US" altLang="zh-TW" sz="5000" spc="-400" dirty="0" smtClean="0">
                <a:solidFill>
                  <a:srgbClr val="C00000"/>
                </a:solidFill>
                <a:latin typeface="標楷體" pitchFamily="65" charset="-120"/>
                <a:ea typeface="標楷體" pitchFamily="65" charset="-120"/>
              </a:rPr>
              <a:t>,</a:t>
            </a:r>
          </a:p>
          <a:p>
            <a:pPr algn="ctr">
              <a:spcBef>
                <a:spcPts val="0"/>
              </a:spcBef>
              <a:buNone/>
            </a:pPr>
            <a:r>
              <a:rPr lang="zh-TW" altLang="en-US" sz="5000" dirty="0" smtClean="0">
                <a:solidFill>
                  <a:srgbClr val="C00000"/>
                </a:solidFill>
                <a:latin typeface="標楷體" pitchFamily="65" charset="-120"/>
                <a:ea typeface="標楷體" pitchFamily="65" charset="-120"/>
              </a:rPr>
              <a:t>祢真偉大</a:t>
            </a:r>
            <a:r>
              <a:rPr lang="en-US" altLang="zh-TW" sz="5000" dirty="0" smtClean="0">
                <a:solidFill>
                  <a:srgbClr val="C00000"/>
                </a:solidFill>
                <a:latin typeface="標楷體" pitchFamily="65" charset="-120"/>
                <a:ea typeface="標楷體" pitchFamily="65" charset="-120"/>
              </a:rPr>
              <a:t>,</a:t>
            </a:r>
            <a:r>
              <a:rPr lang="zh-TW" altLang="en-US" sz="5000" dirty="0" smtClean="0">
                <a:solidFill>
                  <a:srgbClr val="C00000"/>
                </a:solidFill>
                <a:latin typeface="標楷體" pitchFamily="65" charset="-120"/>
                <a:ea typeface="標楷體" pitchFamily="65" charset="-120"/>
              </a:rPr>
              <a:t>何等偉大。</a:t>
            </a:r>
            <a:r>
              <a:rPr lang="zh-TW" altLang="en-US" sz="4500" dirty="0" smtClean="0">
                <a:latin typeface="標楷體" pitchFamily="65" charset="-120"/>
                <a:ea typeface="標楷體" pitchFamily="65" charset="-120"/>
              </a:rPr>
              <a:t/>
            </a:r>
            <a:br>
              <a:rPr lang="zh-TW" altLang="en-US" sz="4500" dirty="0" smtClean="0">
                <a:latin typeface="標楷體" pitchFamily="65" charset="-120"/>
                <a:ea typeface="標楷體" pitchFamily="65" charset="-120"/>
              </a:rPr>
            </a:br>
            <a:endParaRPr lang="en-US" sz="4500" dirty="0">
              <a:latin typeface="標楷體" pitchFamily="65" charset="-120"/>
              <a:ea typeface="標楷體" pitchFamily="65" charset="-120"/>
            </a:endParaRPr>
          </a:p>
        </p:txBody>
      </p:sp>
      <p:sp>
        <p:nvSpPr>
          <p:cNvPr id="5" name="TextBox 4"/>
          <p:cNvSpPr txBox="1"/>
          <p:nvPr/>
        </p:nvSpPr>
        <p:spPr>
          <a:xfrm>
            <a:off x="6096000" y="6211669"/>
            <a:ext cx="3048000" cy="646331"/>
          </a:xfrm>
          <a:prstGeom prst="rect">
            <a:avLst/>
          </a:prstGeom>
          <a:noFill/>
        </p:spPr>
        <p:txBody>
          <a:bodyPr wrap="square" rtlCol="0">
            <a:spAutoFit/>
          </a:bodyPr>
          <a:lstStyle/>
          <a:p>
            <a:pPr fontAlgn="auto">
              <a:spcBef>
                <a:spcPts val="0"/>
              </a:spcBef>
              <a:spcAft>
                <a:spcPts val="0"/>
              </a:spcAft>
            </a:pPr>
            <a:r>
              <a:rPr kumimoji="0" lang="zh-TW" altLang="en-US" sz="3600" dirty="0" smtClean="0">
                <a:solidFill>
                  <a:srgbClr val="FF0000"/>
                </a:solidFill>
                <a:latin typeface="標楷體" pitchFamily="65" charset="-120"/>
                <a:ea typeface="標楷體" pitchFamily="65" charset="-120"/>
              </a:rPr>
              <a:t>我主上帝 </a:t>
            </a:r>
            <a:r>
              <a:rPr kumimoji="0" lang="en-US" altLang="zh-TW" sz="3600" dirty="0" smtClean="0">
                <a:solidFill>
                  <a:srgbClr val="FF0000"/>
                </a:solidFill>
                <a:latin typeface="標楷體" pitchFamily="65" charset="-120"/>
                <a:ea typeface="標楷體" pitchFamily="65" charset="-120"/>
              </a:rPr>
              <a:t>1/7</a:t>
            </a:r>
            <a:endParaRPr kumimoji="0" lang="en-US" sz="3600" dirty="0">
              <a:solidFill>
                <a:srgbClr val="FF0000"/>
              </a:solidFill>
              <a:latin typeface="Calibri"/>
              <a:ea typeface="+mn-ea"/>
            </a:endParaRPr>
          </a:p>
        </p:txBody>
      </p:sp>
      <p:pic>
        <p:nvPicPr>
          <p:cNvPr id="1027" name="Picture 3"/>
          <p:cNvPicPr>
            <a:picLocks noChangeAspect="1" noChangeArrowheads="1"/>
          </p:cNvPicPr>
          <p:nvPr/>
        </p:nvPicPr>
        <p:blipFill>
          <a:blip r:embed="rId2" cstate="print"/>
          <a:srcRect/>
          <a:stretch>
            <a:fillRect/>
          </a:stretch>
        </p:blipFill>
        <p:spPr bwMode="auto">
          <a:xfrm>
            <a:off x="0" y="5410200"/>
            <a:ext cx="9144000" cy="14478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2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3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3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預設簡報設計">
  <a:themeElements>
    <a:clrScheme name="5_預設簡報設計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fontScheme name="5_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預設簡報設計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預設簡報設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預設簡報設計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預設簡報設計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預設簡報設計">
  <a:themeElements>
    <a:clrScheme name="預設簡報設計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45791" dir="2021404" algn="ctr" rotWithShape="0">
            <a:srgbClr val="000000"/>
          </a:outerShdw>
        </a:effectLst>
      </a:spPr>
      <a:bodyPr vert="horz" wrap="square" lIns="91430" tIns="45715" rIns="91430" bIns="45715" numCol="1" anchor="ctr" anchorCtr="0" compatLnSpc="1">
        <a:prstTxWarp prst="textNoShape">
          <a:avLst/>
        </a:prstTxWarp>
      </a:bodyPr>
      <a:lstStyle>
        <a:defPPr marL="0" marR="0" indent="0" algn="ctr" defTabSz="914400" rtl="0" eaLnBrk="1" fontAlgn="base" latinLnBrk="0" hangingPunct="1">
          <a:lnSpc>
            <a:spcPct val="105000"/>
          </a:lnSpc>
          <a:spcBef>
            <a:spcPct val="0"/>
          </a:spcBef>
          <a:spcAft>
            <a:spcPct val="0"/>
          </a:spcAft>
          <a:buClrTx/>
          <a:buSzTx/>
          <a:buFontTx/>
          <a:buNone/>
          <a:tabLst>
            <a:tab pos="2395538" algn="l"/>
          </a:tabLst>
          <a:defRPr kumimoji="1" lang="zh-TW" altLang="en-US" sz="6000" b="0" i="0" u="none" strike="noStrike" cap="none" normalizeH="0" baseline="0" smtClean="0">
            <a:ln>
              <a:noFill/>
            </a:ln>
            <a:solidFill>
              <a:srgbClr val="0000FF"/>
            </a:solidFill>
            <a:effectLst/>
            <a:latin typeface="全真楷書" pitchFamily="49" charset="-120"/>
            <a:ea typeface="全真楷書" pitchFamily="49" charset="-12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45791" dir="2021404" algn="ctr" rotWithShape="0">
            <a:srgbClr val="000000"/>
          </a:outerShdw>
        </a:effectLst>
      </a:spPr>
      <a:bodyPr vert="horz" wrap="square" lIns="91430" tIns="45715" rIns="91430" bIns="45715" numCol="1" anchor="ctr" anchorCtr="0" compatLnSpc="1">
        <a:prstTxWarp prst="textNoShape">
          <a:avLst/>
        </a:prstTxWarp>
      </a:bodyPr>
      <a:lstStyle>
        <a:defPPr marL="0" marR="0" indent="0" algn="ctr" defTabSz="914400" rtl="0" eaLnBrk="1" fontAlgn="base" latinLnBrk="0" hangingPunct="1">
          <a:lnSpc>
            <a:spcPct val="105000"/>
          </a:lnSpc>
          <a:spcBef>
            <a:spcPct val="0"/>
          </a:spcBef>
          <a:spcAft>
            <a:spcPct val="0"/>
          </a:spcAft>
          <a:buClrTx/>
          <a:buSzTx/>
          <a:buFontTx/>
          <a:buNone/>
          <a:tabLst>
            <a:tab pos="2395538" algn="l"/>
          </a:tabLst>
          <a:defRPr kumimoji="1" lang="zh-TW" altLang="en-US" sz="6000" b="0" i="0" u="none" strike="noStrike" cap="none" normalizeH="0" baseline="0" smtClean="0">
            <a:ln>
              <a:noFill/>
            </a:ln>
            <a:solidFill>
              <a:srgbClr val="0000FF"/>
            </a:solidFill>
            <a:effectLst/>
            <a:latin typeface="全真楷書" pitchFamily="49" charset="-120"/>
            <a:ea typeface="全真楷書" pitchFamily="49" charset="-120"/>
          </a:defRPr>
        </a:defPPr>
      </a:lstStyle>
    </a:lnDef>
  </a:objectDefaults>
  <a:extraClrSchemeLst>
    <a:extraClrScheme>
      <a:clrScheme name="預設簡報設計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1_預設簡報設計">
  <a:themeElements>
    <a:clrScheme name="20_預設簡報設計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20_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0_預設簡報設計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0_預設簡報設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0_預設簡報設計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0_預設簡報設計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0_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0_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0_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6_預設簡報設計">
  <a:themeElements>
    <a:clrScheme name="5_預設簡報設計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fontScheme name="5_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預設簡報設計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預設簡報設計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預設簡報設計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預設簡報設計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新細明體"/>
        <a:cs typeface=""/>
      </a:majorFont>
      <a:minorFont>
        <a:latin typeface="Garamond"/>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ylar">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tint val="100000"/>
                <a:shade val="30000"/>
                <a:alpha val="100000"/>
                <a:satMod val="255000"/>
                <a:lumMod val="100000"/>
              </a:schemeClr>
            </a:gs>
          </a:gsLst>
          <a:path path="circle">
            <a:fillToRect l="50000" t="-80000" r="50000" b="180000"/>
          </a:path>
        </a:gradFill>
        <a:blipFill rotWithShape="1">
          <a:blip xmlns:r="http://schemas.openxmlformats.org/officeDocument/2006/relationships" r:embed="rId1">
            <a:duotone>
              <a:schemeClr val="phClr">
                <a:lumMod val="80000"/>
              </a:schemeClr>
              <a:schemeClr val="phClr">
                <a:tint val="50000"/>
                <a:lumMod val="150000"/>
              </a:schemeClr>
            </a:duotone>
          </a:blip>
          <a:stretch/>
        </a:blip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Designs\Lock And Key.pot</Template>
  <TotalTime>26814</TotalTime>
  <Words>564</Words>
  <Application>Microsoft Office PowerPoint</Application>
  <PresentationFormat>On-screen Show (4:3)</PresentationFormat>
  <Paragraphs>130</Paragraphs>
  <Slides>32</Slides>
  <Notes>8</Notes>
  <HiddenSlides>0</HiddenSlides>
  <MMClips>0</MMClips>
  <ScaleCrop>false</ScaleCrop>
  <HeadingPairs>
    <vt:vector size="4" baseType="variant">
      <vt:variant>
        <vt:lpstr>Theme</vt:lpstr>
      </vt:variant>
      <vt:variant>
        <vt:i4>23</vt:i4>
      </vt:variant>
      <vt:variant>
        <vt:lpstr>Slide Titles</vt:lpstr>
      </vt:variant>
      <vt:variant>
        <vt:i4>32</vt:i4>
      </vt:variant>
    </vt:vector>
  </HeadingPairs>
  <TitlesOfParts>
    <vt:vector size="55" baseType="lpstr">
      <vt:lpstr>1_Office Theme</vt:lpstr>
      <vt:lpstr>5_預設簡報設計</vt:lpstr>
      <vt:lpstr>1_Stream</vt:lpstr>
      <vt:lpstr>Office 佈景主題</vt:lpstr>
      <vt:lpstr>Mylar</vt:lpstr>
      <vt:lpstr>2_Office Theme</vt:lpstr>
      <vt:lpstr>Office Theme</vt:lpstr>
      <vt:lpstr>21_Office Theme</vt:lpstr>
      <vt:lpstr>22_Office Theme</vt:lpstr>
      <vt:lpstr>23_Office Theme</vt:lpstr>
      <vt:lpstr>24_Office Theme</vt:lpstr>
      <vt:lpstr>25_Office Theme</vt:lpstr>
      <vt:lpstr>26_Office Theme</vt:lpstr>
      <vt:lpstr>27_Office Theme</vt:lpstr>
      <vt:lpstr>28_Office Theme</vt:lpstr>
      <vt:lpstr>29_Office Theme</vt:lpstr>
      <vt:lpstr>30_Office Theme</vt:lpstr>
      <vt:lpstr>31_Office Theme</vt:lpstr>
      <vt:lpstr>32_Office Theme</vt:lpstr>
      <vt:lpstr>1_預設簡報設計</vt:lpstr>
      <vt:lpstr>33_Office Theme</vt:lpstr>
      <vt:lpstr>21_預設簡報設計</vt:lpstr>
      <vt:lpstr>6_預設簡報設計</vt:lpstr>
      <vt:lpstr>PowerPoint Presentation</vt:lpstr>
      <vt:lpstr>歡迎您來到 柑縣台灣基督長老教會 Welcome To Join Sunday Worship. F.P.C.O.C.  同心建造 人人傳道   請肅靜,預備心來敬拜上帝  請關掉您的手機,傳呼器…</vt:lpstr>
      <vt:lpstr>靜候上帝</vt:lpstr>
      <vt:lpstr>PowerPoint Presentation</vt:lpstr>
      <vt:lpstr>點待降節蠟燭</vt:lpstr>
      <vt:lpstr>詩歌讚美 (咱來讚美敬拜主)</vt:lpstr>
      <vt:lpstr>PowerPoint Presentation</vt:lpstr>
      <vt:lpstr>PowerPoint Presentation</vt:lpstr>
      <vt:lpstr>我主上帝何等偉大</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祈禱   司會領禱後 會眾同誦主禱文</vt:lpstr>
      <vt:lpstr>阮在天裡的父,願祢的名聖, 祢的國臨到,祢的旨意得成, 在地裡親像在天裡.阮的日食 今仔日給阮.赦免阮的辜負, Our Father which art in heaven, Hallowed be thy name. Thy kingdom come, Thy will be done in earth, as it is in heaven. Give us this day our daily bread. And forgive us our debts, as we forgive our debtors.  </vt:lpstr>
      <vt:lpstr>親像阮亦有赦免辜負阮的人. 勿得導阮入於試, 著救阮脫離彼個惡的. 因為國,權能,榮光攏是祢所有, 代代無盡,阿們. And lead us not into temptation, but deliver us from evil: For thine is the kingdom, and the power, and the glory, for ever. Amen </vt:lpstr>
      <vt:lpstr>主聽阮祈禱(3) 賞賜阮平安 阿們！ Lord, hear our prayer(3) bring us peace. A-Men</vt:lpstr>
      <vt:lpstr>聖經</vt:lpstr>
      <vt:lpstr>PowerPoint Presentation</vt:lpstr>
      <vt:lpstr>PowerPoint Presentation</vt:lpstr>
      <vt:lpstr>PowerPoint Presentation</vt:lpstr>
      <vt:lpstr>PowerPoint Presentation</vt:lpstr>
      <vt:lpstr> Waiting 等待(3/5) </vt:lpstr>
      <vt:lpstr> Waiting 等待(4/5) </vt:lpstr>
      <vt:lpstr>以馬內利至大君王 和平人君阮謳咾祢 喔 主佇祢內面阮尋著通安歇所在 阮啲聽候 阮啲聽候主啊 阮虔誠等待</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08/22/2010 FPCOC Sunday Worship</dc:title>
  <dc:creator>Jonathan</dc:creator>
  <cp:lastModifiedBy>Jonathan</cp:lastModifiedBy>
  <cp:revision>3071</cp:revision>
  <dcterms:created xsi:type="dcterms:W3CDTF">2005-02-27T07:43:32Z</dcterms:created>
  <dcterms:modified xsi:type="dcterms:W3CDTF">2013-12-29T05:03:04Z</dcterms:modified>
</cp:coreProperties>
</file>