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8183" r:id="rId1"/>
    <p:sldMasterId id="2147498333" r:id="rId2"/>
  </p:sldMasterIdLst>
  <p:notesMasterIdLst>
    <p:notesMasterId r:id="rId5"/>
  </p:notesMasterIdLst>
  <p:handoutMasterIdLst>
    <p:handoutMasterId r:id="rId6"/>
  </p:handoutMasterIdLst>
  <p:sldIdLst>
    <p:sldId id="3080" r:id="rId3"/>
    <p:sldId id="3129" r:id="rId4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80808"/>
    <a:srgbClr val="FFFF00"/>
    <a:srgbClr val="FFFFFF"/>
    <a:srgbClr val="BE129D"/>
    <a:srgbClr val="0000FF"/>
    <a:srgbClr val="CC6600"/>
    <a:srgbClr val="3D0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09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761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092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970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B8D4-9270-46BE-A88C-1FC4F4C9C7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63165-5470-4277-AA08-9DEFE8128B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479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02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95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56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17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589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0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77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6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280A23C-0978-44CF-92D9-76F9CBC1FAA0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12/28/2013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973FEFB-CC04-4CBC-B404-F0070C08FC8B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8305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8184" r:id="rId1"/>
    <p:sldLayoutId id="2147498185" r:id="rId2"/>
    <p:sldLayoutId id="2147498186" r:id="rId3"/>
    <p:sldLayoutId id="2147498187" r:id="rId4"/>
    <p:sldLayoutId id="2147498188" r:id="rId5"/>
    <p:sldLayoutId id="2147498189" r:id="rId6"/>
    <p:sldLayoutId id="2147498190" r:id="rId7"/>
    <p:sldLayoutId id="2147498191" r:id="rId8"/>
    <p:sldLayoutId id="2147498192" r:id="rId9"/>
    <p:sldLayoutId id="2147498193" r:id="rId10"/>
    <p:sldLayoutId id="214749819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A22B8D4-9270-46BE-A88C-1FC4F4C9C7BF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12/28/2013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CD63165-5470-4277-AA08-9DEFE8128B99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0629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833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95400"/>
            <a:ext cx="9144000" cy="112541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 </a:t>
            </a:r>
            <a:endParaRPr lang="en-US" sz="5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144000" cy="4343400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8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獻詩</a:t>
            </a:r>
            <a:endParaRPr lang="en-US" altLang="zh-TW" sz="8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8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唱哈利路亞</a:t>
            </a:r>
            <a:endParaRPr lang="en-US" altLang="zh-TW" sz="8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8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婦女會</a:t>
            </a:r>
          </a:p>
        </p:txBody>
      </p:sp>
    </p:spTree>
    <p:extLst>
      <p:ext uri="{BB962C8B-B14F-4D97-AF65-F5344CB8AC3E}">
        <p14:creationId xmlns:p14="http://schemas.microsoft.com/office/powerpoint/2010/main" val="412482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701745"/>
            <a:ext cx="2699792" cy="215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37" t="9069"/>
          <a:stretch/>
        </p:blipFill>
        <p:spPr bwMode="auto">
          <a:xfrm>
            <a:off x="0" y="0"/>
            <a:ext cx="1619672" cy="17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836" y="32849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TW" altLang="en-US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獻上感恩的心，</a:t>
            </a:r>
            <a: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歸給全能主上帝，</a:t>
            </a:r>
            <a: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因為伊賞賜聖子主耶穌，基督。</a:t>
            </a:r>
            <a: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從今軟弱的要得剛強，</a:t>
            </a:r>
            <a: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貧窮的要得富有，</a:t>
            </a:r>
            <a: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攏因為主已經成就大事。</a:t>
            </a:r>
            <a: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感恩</a:t>
            </a:r>
            <a:r>
              <a:rPr lang="zh-TW" altLang="en-US" sz="47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</a:t>
            </a:r>
            <a:r>
              <a:rPr lang="zh-TW" altLang="en-US" sz="4700" dirty="0">
                <a:latin typeface="標楷體" panose="03000509000000000000" pitchFamily="65" charset="-120"/>
                <a:ea typeface="標楷體" panose="03000509000000000000" pitchFamily="65" charset="-120"/>
              </a:rPr>
              <a:t>恩。</a:t>
            </a:r>
            <a:r>
              <a:rPr lang="en-US" sz="4700" dirty="0"/>
              <a:t/>
            </a:r>
            <a:br>
              <a:rPr lang="en-US" sz="4700" dirty="0"/>
            </a:br>
            <a:r>
              <a:rPr lang="en-US" dirty="0"/>
              <a:t/>
            </a:r>
            <a:br>
              <a:rPr lang="en-US" dirty="0"/>
            </a:br>
            <a:r>
              <a:rPr lang="zh-TW" altLang="en-US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5965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26694</TotalTime>
  <Words>19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4_Office Theme</vt:lpstr>
      <vt:lpstr> </vt:lpstr>
      <vt:lpstr>獻上感恩的心， 歸給全能主上帝， 因為伊賞賜聖子主耶穌，基督。  從今軟弱的要得剛強， 貧窮的要得富有， 攏因為主已經成就大事。  感恩，感恩。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Jonathan</dc:creator>
  <cp:lastModifiedBy>Jonathan</cp:lastModifiedBy>
  <cp:revision>3049</cp:revision>
  <dcterms:created xsi:type="dcterms:W3CDTF">2005-02-27T07:43:32Z</dcterms:created>
  <dcterms:modified xsi:type="dcterms:W3CDTF">2013-12-29T05:01:01Z</dcterms:modified>
</cp:coreProperties>
</file>