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56" r:id="rId4"/>
    <p:sldId id="261" r:id="rId5"/>
    <p:sldId id="258" r:id="rId6"/>
    <p:sldId id="262" r:id="rId7"/>
    <p:sldId id="257" r:id="rId8"/>
    <p:sldId id="263" r:id="rId9"/>
    <p:sldId id="25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p:scale>
          <a:sx n="58" d="100"/>
          <a:sy n="58" d="100"/>
        </p:scale>
        <p:origin x="-792"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0E5895-36E5-4537-B8F6-5A1198C190AA}" type="datetimeFigureOut">
              <a:rPr lang="en-US" smtClean="0"/>
              <a:pPr/>
              <a:t>12/21/2013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0A2F3-1133-4F03-B585-61B63A402AAE}" type="slidenum">
              <a:rPr lang="en-US" smtClean="0"/>
              <a:pPr/>
              <a:t>‹#›</a:t>
            </a:fld>
            <a:endParaRPr lang="en-US"/>
          </a:p>
        </p:txBody>
      </p:sp>
    </p:spTree>
    <p:extLst>
      <p:ext uri="{BB962C8B-B14F-4D97-AF65-F5344CB8AC3E}">
        <p14:creationId xmlns:p14="http://schemas.microsoft.com/office/powerpoint/2010/main" val="631740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0E5895-36E5-4537-B8F6-5A1198C190AA}" type="datetimeFigureOut">
              <a:rPr lang="en-US" smtClean="0"/>
              <a:pPr/>
              <a:t>12/21/2013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0A2F3-1133-4F03-B585-61B63A402AAE}" type="slidenum">
              <a:rPr lang="en-US" smtClean="0"/>
              <a:pPr/>
              <a:t>‹#›</a:t>
            </a:fld>
            <a:endParaRPr lang="en-US"/>
          </a:p>
        </p:txBody>
      </p:sp>
    </p:spTree>
    <p:extLst>
      <p:ext uri="{BB962C8B-B14F-4D97-AF65-F5344CB8AC3E}">
        <p14:creationId xmlns:p14="http://schemas.microsoft.com/office/powerpoint/2010/main" val="4035855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0E5895-36E5-4537-B8F6-5A1198C190AA}" type="datetimeFigureOut">
              <a:rPr lang="en-US" smtClean="0"/>
              <a:pPr/>
              <a:t>12/21/2013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0A2F3-1133-4F03-B585-61B63A402AAE}" type="slidenum">
              <a:rPr lang="en-US" smtClean="0"/>
              <a:pPr/>
              <a:t>‹#›</a:t>
            </a:fld>
            <a:endParaRPr lang="en-US"/>
          </a:p>
        </p:txBody>
      </p:sp>
    </p:spTree>
    <p:extLst>
      <p:ext uri="{BB962C8B-B14F-4D97-AF65-F5344CB8AC3E}">
        <p14:creationId xmlns:p14="http://schemas.microsoft.com/office/powerpoint/2010/main" val="137209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0E5895-36E5-4537-B8F6-5A1198C190AA}" type="datetimeFigureOut">
              <a:rPr lang="en-US" smtClean="0"/>
              <a:pPr/>
              <a:t>12/21/2013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0A2F3-1133-4F03-B585-61B63A402AAE}" type="slidenum">
              <a:rPr lang="en-US" smtClean="0"/>
              <a:pPr/>
              <a:t>‹#›</a:t>
            </a:fld>
            <a:endParaRPr lang="en-US"/>
          </a:p>
        </p:txBody>
      </p:sp>
    </p:spTree>
    <p:extLst>
      <p:ext uri="{BB962C8B-B14F-4D97-AF65-F5344CB8AC3E}">
        <p14:creationId xmlns:p14="http://schemas.microsoft.com/office/powerpoint/2010/main" val="3428234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0E5895-36E5-4537-B8F6-5A1198C190AA}" type="datetimeFigureOut">
              <a:rPr lang="en-US" smtClean="0"/>
              <a:pPr/>
              <a:t>12/21/2013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A0A2F3-1133-4F03-B585-61B63A402AAE}" type="slidenum">
              <a:rPr lang="en-US" smtClean="0"/>
              <a:pPr/>
              <a:t>‹#›</a:t>
            </a:fld>
            <a:endParaRPr lang="en-US"/>
          </a:p>
        </p:txBody>
      </p:sp>
    </p:spTree>
    <p:extLst>
      <p:ext uri="{BB962C8B-B14F-4D97-AF65-F5344CB8AC3E}">
        <p14:creationId xmlns:p14="http://schemas.microsoft.com/office/powerpoint/2010/main" val="33051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0E5895-36E5-4537-B8F6-5A1198C190AA}" type="datetimeFigureOut">
              <a:rPr lang="en-US" smtClean="0"/>
              <a:pPr/>
              <a:t>12/21/2013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0A2F3-1133-4F03-B585-61B63A402AAE}" type="slidenum">
              <a:rPr lang="en-US" smtClean="0"/>
              <a:pPr/>
              <a:t>‹#›</a:t>
            </a:fld>
            <a:endParaRPr lang="en-US"/>
          </a:p>
        </p:txBody>
      </p:sp>
    </p:spTree>
    <p:extLst>
      <p:ext uri="{BB962C8B-B14F-4D97-AF65-F5344CB8AC3E}">
        <p14:creationId xmlns:p14="http://schemas.microsoft.com/office/powerpoint/2010/main" val="728937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0E5895-36E5-4537-B8F6-5A1198C190AA}" type="datetimeFigureOut">
              <a:rPr lang="en-US" smtClean="0"/>
              <a:pPr/>
              <a:t>12/21/2013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A0A2F3-1133-4F03-B585-61B63A402AAE}" type="slidenum">
              <a:rPr lang="en-US" smtClean="0"/>
              <a:pPr/>
              <a:t>‹#›</a:t>
            </a:fld>
            <a:endParaRPr lang="en-US"/>
          </a:p>
        </p:txBody>
      </p:sp>
    </p:spTree>
    <p:extLst>
      <p:ext uri="{BB962C8B-B14F-4D97-AF65-F5344CB8AC3E}">
        <p14:creationId xmlns:p14="http://schemas.microsoft.com/office/powerpoint/2010/main" val="25820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0E5895-36E5-4537-B8F6-5A1198C190AA}" type="datetimeFigureOut">
              <a:rPr lang="en-US" smtClean="0"/>
              <a:pPr/>
              <a:t>12/21/2013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A0A2F3-1133-4F03-B585-61B63A402AAE}" type="slidenum">
              <a:rPr lang="en-US" smtClean="0"/>
              <a:pPr/>
              <a:t>‹#›</a:t>
            </a:fld>
            <a:endParaRPr lang="en-US"/>
          </a:p>
        </p:txBody>
      </p:sp>
    </p:spTree>
    <p:extLst>
      <p:ext uri="{BB962C8B-B14F-4D97-AF65-F5344CB8AC3E}">
        <p14:creationId xmlns:p14="http://schemas.microsoft.com/office/powerpoint/2010/main" val="169114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E5895-36E5-4537-B8F6-5A1198C190AA}" type="datetimeFigureOut">
              <a:rPr lang="en-US" smtClean="0"/>
              <a:pPr/>
              <a:t>12/21/2013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A0A2F3-1133-4F03-B585-61B63A402AAE}" type="slidenum">
              <a:rPr lang="en-US" smtClean="0"/>
              <a:pPr/>
              <a:t>‹#›</a:t>
            </a:fld>
            <a:endParaRPr lang="en-US"/>
          </a:p>
        </p:txBody>
      </p:sp>
    </p:spTree>
    <p:extLst>
      <p:ext uri="{BB962C8B-B14F-4D97-AF65-F5344CB8AC3E}">
        <p14:creationId xmlns:p14="http://schemas.microsoft.com/office/powerpoint/2010/main" val="184780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E5895-36E5-4537-B8F6-5A1198C190AA}" type="datetimeFigureOut">
              <a:rPr lang="en-US" smtClean="0"/>
              <a:pPr/>
              <a:t>12/21/2013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0A2F3-1133-4F03-B585-61B63A402AAE}" type="slidenum">
              <a:rPr lang="en-US" smtClean="0"/>
              <a:pPr/>
              <a:t>‹#›</a:t>
            </a:fld>
            <a:endParaRPr lang="en-US"/>
          </a:p>
        </p:txBody>
      </p:sp>
    </p:spTree>
    <p:extLst>
      <p:ext uri="{BB962C8B-B14F-4D97-AF65-F5344CB8AC3E}">
        <p14:creationId xmlns:p14="http://schemas.microsoft.com/office/powerpoint/2010/main" val="398752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E5895-36E5-4537-B8F6-5A1198C190AA}" type="datetimeFigureOut">
              <a:rPr lang="en-US" smtClean="0"/>
              <a:pPr/>
              <a:t>12/21/2013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A0A2F3-1133-4F03-B585-61B63A402AAE}" type="slidenum">
              <a:rPr lang="en-US" smtClean="0"/>
              <a:pPr/>
              <a:t>‹#›</a:t>
            </a:fld>
            <a:endParaRPr lang="en-US"/>
          </a:p>
        </p:txBody>
      </p:sp>
    </p:spTree>
    <p:extLst>
      <p:ext uri="{BB962C8B-B14F-4D97-AF65-F5344CB8AC3E}">
        <p14:creationId xmlns:p14="http://schemas.microsoft.com/office/powerpoint/2010/main" val="4107227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E5895-36E5-4537-B8F6-5A1198C190AA}" type="datetimeFigureOut">
              <a:rPr lang="en-US" smtClean="0"/>
              <a:pPr/>
              <a:t>12/21/2013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0A2F3-1133-4F03-B585-61B63A402AAE}" type="slidenum">
              <a:rPr lang="en-US" smtClean="0"/>
              <a:pPr/>
              <a:t>‹#›</a:t>
            </a:fld>
            <a:endParaRPr lang="en-US"/>
          </a:p>
        </p:txBody>
      </p:sp>
    </p:spTree>
    <p:extLst>
      <p:ext uri="{BB962C8B-B14F-4D97-AF65-F5344CB8AC3E}">
        <p14:creationId xmlns:p14="http://schemas.microsoft.com/office/powerpoint/2010/main" val="321149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lourbox.com/preview/1723524-848266-golden-light-spotlights-on-a-dark-background.jpg"/>
          <p:cNvPicPr>
            <a:picLocks noChangeAspect="1" noChangeArrowheads="1"/>
          </p:cNvPicPr>
          <p:nvPr/>
        </p:nvPicPr>
        <p:blipFill>
          <a:blip r:embed="rId2" cstate="print"/>
          <a:srcRect/>
          <a:stretch>
            <a:fillRect/>
          </a:stretch>
        </p:blipFill>
        <p:spPr bwMode="auto">
          <a:xfrm>
            <a:off x="-1" y="0"/>
            <a:ext cx="9195383" cy="6858000"/>
          </a:xfrm>
          <a:prstGeom prst="rect">
            <a:avLst/>
          </a:prstGeom>
          <a:noFill/>
        </p:spPr>
      </p:pic>
      <p:sp>
        <p:nvSpPr>
          <p:cNvPr id="5" name="Subtitle 2"/>
          <p:cNvSpPr>
            <a:spLocks noGrp="1"/>
          </p:cNvSpPr>
          <p:nvPr>
            <p:ph type="subTitle" idx="1"/>
          </p:nvPr>
        </p:nvSpPr>
        <p:spPr>
          <a:xfrm>
            <a:off x="683568" y="836712"/>
            <a:ext cx="7920880" cy="4802088"/>
          </a:xfrm>
          <a:solidFill>
            <a:schemeClr val="tx1"/>
          </a:solidFill>
        </p:spPr>
        <p:txBody>
          <a:bodyPr>
            <a:normAutofit fontScale="55000" lnSpcReduction="20000"/>
          </a:bodyPr>
          <a:lstStyle/>
          <a:p>
            <a:r>
              <a:rPr lang="en-US" sz="6500" baseline="30000" dirty="0">
                <a:solidFill>
                  <a:schemeClr val="tx1"/>
                </a:solidFill>
              </a:rPr>
              <a:t>1</a:t>
            </a:r>
            <a:r>
              <a:rPr lang="en-US" sz="6500" dirty="0">
                <a:solidFill>
                  <a:schemeClr val="tx1"/>
                </a:solidFill>
              </a:rPr>
              <a:t> </a:t>
            </a:r>
            <a:r>
              <a:rPr lang="en-US" sz="6500" dirty="0">
                <a:solidFill>
                  <a:schemeClr val="bg1"/>
                </a:solidFill>
              </a:rPr>
              <a:t>In the beginning was the Word, and the Word was with God, and the Word was God. </a:t>
            </a:r>
            <a:r>
              <a:rPr lang="en-US" sz="6500" baseline="30000" dirty="0">
                <a:solidFill>
                  <a:schemeClr val="bg1"/>
                </a:solidFill>
              </a:rPr>
              <a:t>2 </a:t>
            </a:r>
            <a:r>
              <a:rPr lang="en-US" sz="6500" dirty="0">
                <a:solidFill>
                  <a:schemeClr val="bg1"/>
                </a:solidFill>
              </a:rPr>
              <a:t>He was with God in the beginning. </a:t>
            </a:r>
            <a:r>
              <a:rPr lang="en-US" sz="6500" baseline="30000" dirty="0">
                <a:solidFill>
                  <a:schemeClr val="bg1"/>
                </a:solidFill>
              </a:rPr>
              <a:t>3 </a:t>
            </a:r>
            <a:r>
              <a:rPr lang="en-US" sz="6500" dirty="0">
                <a:solidFill>
                  <a:schemeClr val="bg1"/>
                </a:solidFill>
              </a:rPr>
              <a:t>Through him all things were made; without him nothing was made that has been made. </a:t>
            </a:r>
          </a:p>
          <a:p>
            <a:r>
              <a:rPr lang="en-US" sz="5800" baseline="30000" dirty="0" smtClean="0">
                <a:solidFill>
                  <a:schemeClr val="bg1"/>
                </a:solidFill>
                <a:latin typeface="標楷體" pitchFamily="65" charset="-120"/>
                <a:ea typeface="標楷體" pitchFamily="65" charset="-120"/>
              </a:rPr>
              <a:t>1</a:t>
            </a:r>
            <a:r>
              <a:rPr lang="zh-TW" altLang="en-US" sz="5800" dirty="0">
                <a:solidFill>
                  <a:schemeClr val="bg1"/>
                </a:solidFill>
                <a:latin typeface="標楷體" pitchFamily="65" charset="-120"/>
                <a:ea typeface="標楷體" pitchFamily="65" charset="-120"/>
              </a:rPr>
              <a:t>佇起頭有道，道及上帝相及</a:t>
            </a:r>
            <a:r>
              <a:rPr lang="zh-TW" altLang="en-US" sz="5800" dirty="0" smtClean="0">
                <a:solidFill>
                  <a:schemeClr val="bg1"/>
                </a:solidFill>
                <a:latin typeface="標楷體" pitchFamily="65" charset="-120"/>
                <a:ea typeface="標楷體" pitchFamily="65" charset="-120"/>
              </a:rPr>
              <a:t>佇</a:t>
            </a:r>
            <a:r>
              <a:rPr lang="zh-TW" altLang="en-US" sz="5800" dirty="0">
                <a:solidFill>
                  <a:schemeClr val="bg1"/>
                </a:solidFill>
                <a:latin typeface="標楷體" pitchFamily="65" charset="-120"/>
                <a:ea typeface="標楷體" pitchFamily="65" charset="-120"/>
              </a:rPr>
              <a:t>啲</a:t>
            </a:r>
            <a:r>
              <a:rPr lang="zh-TW" altLang="en-US" sz="5800" dirty="0" smtClean="0">
                <a:solidFill>
                  <a:schemeClr val="bg1"/>
                </a:solidFill>
                <a:latin typeface="標楷體" pitchFamily="65" charset="-120"/>
                <a:ea typeface="標楷體" pitchFamily="65" charset="-120"/>
              </a:rPr>
              <a:t>，</a:t>
            </a:r>
            <a:r>
              <a:rPr lang="zh-TW" altLang="en-US" sz="5800" dirty="0">
                <a:solidFill>
                  <a:schemeClr val="bg1"/>
                </a:solidFill>
                <a:latin typeface="標楷體" pitchFamily="65" charset="-120"/>
                <a:ea typeface="標楷體" pitchFamily="65" charset="-120"/>
              </a:rPr>
              <a:t>道就是上帝</a:t>
            </a:r>
            <a:r>
              <a:rPr lang="zh-TW" altLang="en-US" sz="5800" dirty="0" smtClean="0">
                <a:solidFill>
                  <a:schemeClr val="bg1"/>
                </a:solidFill>
                <a:latin typeface="標楷體" pitchFamily="65" charset="-120"/>
                <a:ea typeface="標楷體" pitchFamily="65" charset="-120"/>
              </a:rPr>
              <a:t>。</a:t>
            </a:r>
            <a:r>
              <a:rPr lang="en-US" sz="5800" baseline="30000" dirty="0" smtClean="0">
                <a:solidFill>
                  <a:schemeClr val="bg1"/>
                </a:solidFill>
                <a:latin typeface="標楷體" pitchFamily="65" charset="-120"/>
                <a:ea typeface="標楷體" pitchFamily="65" charset="-120"/>
              </a:rPr>
              <a:t> 2 </a:t>
            </a:r>
            <a:r>
              <a:rPr lang="zh-TW" altLang="en-US" sz="5800" dirty="0" smtClean="0">
                <a:solidFill>
                  <a:schemeClr val="bg1"/>
                </a:solidFill>
                <a:latin typeface="標楷體" pitchFamily="65" charset="-120"/>
                <a:ea typeface="標楷體" pitchFamily="65" charset="-120"/>
              </a:rPr>
              <a:t>此</a:t>
            </a:r>
            <a:r>
              <a:rPr lang="zh-TW" altLang="en-US" sz="5800" dirty="0">
                <a:solidFill>
                  <a:schemeClr val="bg1"/>
                </a:solidFill>
                <a:latin typeface="標楷體" pitchFamily="65" charset="-120"/>
                <a:ea typeface="標楷體" pitchFamily="65" charset="-120"/>
              </a:rPr>
              <a:t>個道佇起頭及上帝相及</a:t>
            </a:r>
            <a:r>
              <a:rPr lang="zh-TW" altLang="en-US" sz="5800" dirty="0" smtClean="0">
                <a:solidFill>
                  <a:schemeClr val="bg1"/>
                </a:solidFill>
                <a:latin typeface="標楷體" pitchFamily="65" charset="-120"/>
                <a:ea typeface="標楷體" pitchFamily="65" charset="-120"/>
              </a:rPr>
              <a:t>佇</a:t>
            </a:r>
            <a:r>
              <a:rPr lang="zh-TW" altLang="en-US" sz="5800" dirty="0">
                <a:solidFill>
                  <a:schemeClr val="bg1"/>
                </a:solidFill>
                <a:latin typeface="標楷體" pitchFamily="65" charset="-120"/>
                <a:ea typeface="標楷體" pitchFamily="65" charset="-120"/>
              </a:rPr>
              <a:t>啲</a:t>
            </a:r>
            <a:r>
              <a:rPr lang="zh-TW" altLang="en-US" sz="5800" dirty="0" smtClean="0">
                <a:solidFill>
                  <a:schemeClr val="bg1"/>
                </a:solidFill>
                <a:latin typeface="標楷體" pitchFamily="65" charset="-120"/>
                <a:ea typeface="標楷體" pitchFamily="65" charset="-120"/>
              </a:rPr>
              <a:t>。</a:t>
            </a:r>
            <a:r>
              <a:rPr lang="en-US" sz="5800" baseline="30000" dirty="0" smtClean="0">
                <a:solidFill>
                  <a:schemeClr val="bg1"/>
                </a:solidFill>
                <a:latin typeface="標楷體" pitchFamily="65" charset="-120"/>
                <a:ea typeface="標楷體" pitchFamily="65" charset="-120"/>
              </a:rPr>
              <a:t> 3</a:t>
            </a:r>
            <a:r>
              <a:rPr lang="zh-TW" altLang="en-US" sz="5800" dirty="0" smtClean="0">
                <a:solidFill>
                  <a:schemeClr val="bg1"/>
                </a:solidFill>
                <a:latin typeface="標楷體" pitchFamily="65" charset="-120"/>
                <a:ea typeface="標楷體" pitchFamily="65" charset="-120"/>
              </a:rPr>
              <a:t>萬</a:t>
            </a:r>
            <a:r>
              <a:rPr lang="zh-TW" altLang="en-US" sz="5800" dirty="0">
                <a:solidFill>
                  <a:schemeClr val="bg1"/>
                </a:solidFill>
                <a:latin typeface="標楷體" pitchFamily="65" charset="-120"/>
                <a:ea typeface="標楷體" pitchFamily="65" charset="-120"/>
              </a:rPr>
              <a:t>物對道來創造；見若受創造的，無一項呣是對伊來創造</a:t>
            </a:r>
            <a:r>
              <a:rPr lang="zh-TW" altLang="en-US" sz="5800" dirty="0" smtClean="0">
                <a:solidFill>
                  <a:schemeClr val="bg1"/>
                </a:solidFill>
                <a:latin typeface="標楷體" pitchFamily="65" charset="-120"/>
                <a:ea typeface="標楷體" pitchFamily="65" charset="-120"/>
              </a:rPr>
              <a:t>。</a:t>
            </a:r>
            <a:endParaRPr lang="en-US" altLang="zh-TW" sz="5800" dirty="0" smtClean="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colourbox.com/preview/1723524-848266-golden-light-spotlights-on-a-dark-background.jpg"/>
          <p:cNvPicPr>
            <a:picLocks noChangeAspect="1" noChangeArrowheads="1"/>
          </p:cNvPicPr>
          <p:nvPr/>
        </p:nvPicPr>
        <p:blipFill>
          <a:blip r:embed="rId2" cstate="print"/>
          <a:srcRect/>
          <a:stretch>
            <a:fillRect/>
          </a:stretch>
        </p:blipFill>
        <p:spPr bwMode="auto">
          <a:xfrm>
            <a:off x="0" y="0"/>
            <a:ext cx="9195383" cy="6858000"/>
          </a:xfrm>
          <a:prstGeom prst="rect">
            <a:avLst/>
          </a:prstGeom>
          <a:noFill/>
        </p:spPr>
      </p:pic>
      <p:sp>
        <p:nvSpPr>
          <p:cNvPr id="4" name="Rectangle 3"/>
          <p:cNvSpPr/>
          <p:nvPr/>
        </p:nvSpPr>
        <p:spPr>
          <a:xfrm>
            <a:off x="827584" y="1124744"/>
            <a:ext cx="7200800" cy="5016758"/>
          </a:xfrm>
          <a:prstGeom prst="rect">
            <a:avLst/>
          </a:prstGeom>
          <a:solidFill>
            <a:schemeClr val="tx1"/>
          </a:solidFill>
        </p:spPr>
        <p:txBody>
          <a:bodyPr wrap="square">
            <a:spAutoFit/>
          </a:bodyPr>
          <a:lstStyle/>
          <a:p>
            <a:r>
              <a:rPr lang="en-US" sz="4000" baseline="30000" dirty="0" smtClean="0">
                <a:solidFill>
                  <a:schemeClr val="bg1"/>
                </a:solidFill>
              </a:rPr>
              <a:t>4 </a:t>
            </a:r>
            <a:r>
              <a:rPr lang="en-US" sz="4000" dirty="0" smtClean="0">
                <a:solidFill>
                  <a:schemeClr val="bg1"/>
                </a:solidFill>
              </a:rPr>
              <a:t>In him was life, and that life </a:t>
            </a:r>
          </a:p>
          <a:p>
            <a:r>
              <a:rPr lang="en-US" sz="4000" dirty="0" smtClean="0">
                <a:solidFill>
                  <a:schemeClr val="bg1"/>
                </a:solidFill>
              </a:rPr>
              <a:t>was the light of all mankind. </a:t>
            </a:r>
          </a:p>
          <a:p>
            <a:r>
              <a:rPr lang="en-US" sz="4000" baseline="30000" dirty="0" smtClean="0">
                <a:solidFill>
                  <a:schemeClr val="bg1"/>
                </a:solidFill>
              </a:rPr>
              <a:t>5 </a:t>
            </a:r>
            <a:r>
              <a:rPr lang="en-US" sz="4000" dirty="0" smtClean="0">
                <a:solidFill>
                  <a:schemeClr val="bg1"/>
                </a:solidFill>
              </a:rPr>
              <a:t>The light shines in the darkness, and the darkness has not understood. </a:t>
            </a:r>
          </a:p>
          <a:p>
            <a:r>
              <a:rPr lang="en-US" sz="4000" baseline="30000" dirty="0" smtClean="0">
                <a:solidFill>
                  <a:schemeClr val="bg1"/>
                </a:solidFill>
                <a:latin typeface="標楷體" pitchFamily="65" charset="-120"/>
                <a:ea typeface="標楷體" pitchFamily="65" charset="-120"/>
              </a:rPr>
              <a:t>4</a:t>
            </a:r>
            <a:r>
              <a:rPr lang="zh-TW" altLang="en-US" sz="4000" dirty="0" smtClean="0">
                <a:solidFill>
                  <a:schemeClr val="bg1"/>
                </a:solidFill>
                <a:latin typeface="標楷體" pitchFamily="65" charset="-120"/>
                <a:ea typeface="標楷體" pitchFamily="65" charset="-120"/>
              </a:rPr>
              <a:t>活命佇伊的內面，此個活命是人的光。</a:t>
            </a:r>
            <a:r>
              <a:rPr lang="en-US" sz="4000" baseline="30000" dirty="0" smtClean="0">
                <a:solidFill>
                  <a:schemeClr val="bg1"/>
                </a:solidFill>
                <a:latin typeface="標楷體" pitchFamily="65" charset="-120"/>
                <a:ea typeface="標楷體" pitchFamily="65" charset="-120"/>
              </a:rPr>
              <a:t> 5</a:t>
            </a:r>
            <a:r>
              <a:rPr lang="zh-TW" altLang="en-US" sz="4000" dirty="0" smtClean="0">
                <a:solidFill>
                  <a:schemeClr val="bg1"/>
                </a:solidFill>
                <a:latin typeface="標楷體" pitchFamily="65" charset="-120"/>
                <a:ea typeface="標楷體" pitchFamily="65" charset="-120"/>
              </a:rPr>
              <a:t>光照佇黑暗，黑暗無接納伊。</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04" y="2636912"/>
            <a:ext cx="2010911" cy="424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79512" y="3212976"/>
            <a:ext cx="8964488" cy="1470025"/>
          </a:xfrm>
        </p:spPr>
        <p:txBody>
          <a:bodyPr>
            <a:normAutofit fontScale="90000"/>
          </a:bodyPr>
          <a:lstStyle/>
          <a:p>
            <a:r>
              <a:rPr lang="en-US" dirty="0" smtClean="0">
                <a:solidFill>
                  <a:schemeClr val="bg1"/>
                </a:solidFill>
              </a:rPr>
              <a:t>Light of the world, come live among us, our spirits long to be free.</a:t>
            </a:r>
            <a:br>
              <a:rPr lang="en-US" dirty="0" smtClean="0">
                <a:solidFill>
                  <a:schemeClr val="bg1"/>
                </a:solidFill>
              </a:rPr>
            </a:br>
            <a:r>
              <a:rPr lang="en-US" dirty="0" smtClean="0">
                <a:solidFill>
                  <a:schemeClr val="bg1"/>
                </a:solidFill>
              </a:rPr>
              <a:t>Love’s pure light, </a:t>
            </a:r>
            <a:br>
              <a:rPr lang="en-US" dirty="0" smtClean="0">
                <a:solidFill>
                  <a:schemeClr val="bg1"/>
                </a:solidFill>
              </a:rPr>
            </a:br>
            <a:r>
              <a:rPr lang="en-US" dirty="0" smtClean="0">
                <a:solidFill>
                  <a:schemeClr val="bg1"/>
                </a:solidFill>
              </a:rPr>
              <a:t>the hope of the ages, </a:t>
            </a:r>
            <a:br>
              <a:rPr lang="en-US" dirty="0" smtClean="0">
                <a:solidFill>
                  <a:schemeClr val="bg1"/>
                </a:solidFill>
              </a:rPr>
            </a:br>
            <a:r>
              <a:rPr lang="en-US" dirty="0" smtClean="0">
                <a:solidFill>
                  <a:schemeClr val="bg1"/>
                </a:solidFill>
              </a:rPr>
              <a:t>we yearn for the day we shall see. </a:t>
            </a:r>
            <a:br>
              <a:rPr lang="en-US" dirty="0" smtClean="0">
                <a:solidFill>
                  <a:schemeClr val="bg1"/>
                </a:solidFill>
              </a:rPr>
            </a:br>
            <a:r>
              <a:rPr lang="en-US" dirty="0" smtClean="0">
                <a:solidFill>
                  <a:schemeClr val="bg1"/>
                </a:solidFill>
              </a:rPr>
              <a:t/>
            </a:r>
            <a:br>
              <a:rPr lang="en-US" dirty="0" smtClean="0">
                <a:solidFill>
                  <a:schemeClr val="bg1"/>
                </a:solidFill>
              </a:rPr>
            </a:br>
            <a:r>
              <a:rPr lang="zh-TW" altLang="en-US" dirty="0" smtClean="0">
                <a:solidFill>
                  <a:schemeClr val="bg1"/>
                </a:solidFill>
                <a:latin typeface="標楷體" pitchFamily="65" charset="-120"/>
                <a:ea typeface="標楷體" pitchFamily="65" charset="-120"/>
              </a:rPr>
              <a:t>世間的光</a:t>
            </a:r>
            <a:r>
              <a:rPr lang="en-US" altLang="zh-TW" dirty="0" smtClean="0">
                <a:solidFill>
                  <a:schemeClr val="bg1"/>
                </a:solidFill>
                <a:latin typeface="標楷體" pitchFamily="65" charset="-120"/>
                <a:ea typeface="標楷體" pitchFamily="65" charset="-120"/>
              </a:rPr>
              <a:t>,</a:t>
            </a:r>
            <a:r>
              <a:rPr lang="zh-TW" altLang="en-US" dirty="0" smtClean="0">
                <a:solidFill>
                  <a:schemeClr val="bg1"/>
                </a:solidFill>
                <a:latin typeface="標楷體" pitchFamily="65" charset="-120"/>
                <a:ea typeface="標楷體" pitchFamily="65" charset="-120"/>
              </a:rPr>
              <a:t>來佇阮中間</a:t>
            </a:r>
            <a:r>
              <a:rPr lang="en-US" altLang="zh-TW" dirty="0" smtClean="0">
                <a:solidFill>
                  <a:schemeClr val="bg1"/>
                </a:solidFill>
                <a:latin typeface="標楷體" pitchFamily="65" charset="-120"/>
                <a:ea typeface="標楷體" pitchFamily="65" charset="-120"/>
              </a:rPr>
              <a:t>,</a:t>
            </a:r>
            <a:r>
              <a:rPr lang="zh-TW" altLang="en-US" dirty="0" smtClean="0">
                <a:solidFill>
                  <a:schemeClr val="bg1"/>
                </a:solidFill>
                <a:latin typeface="標楷體" pitchFamily="65" charset="-120"/>
                <a:ea typeface="標楷體" pitchFamily="65" charset="-120"/>
              </a:rPr>
              <a:t/>
            </a:r>
            <a:br>
              <a:rPr lang="zh-TW" altLang="en-US" dirty="0" smtClean="0">
                <a:solidFill>
                  <a:schemeClr val="bg1"/>
                </a:solidFill>
                <a:latin typeface="標楷體" pitchFamily="65" charset="-120"/>
                <a:ea typeface="標楷體" pitchFamily="65" charset="-120"/>
              </a:rPr>
            </a:br>
            <a:r>
              <a:rPr lang="zh-TW" altLang="en-US" dirty="0" smtClean="0">
                <a:solidFill>
                  <a:schemeClr val="bg1"/>
                </a:solidFill>
                <a:latin typeface="標楷體" pitchFamily="65" charset="-120"/>
                <a:ea typeface="標楷體" pitchFamily="65" charset="-120"/>
              </a:rPr>
              <a:t>阮的心靈要得自由</a:t>
            </a:r>
            <a:r>
              <a:rPr lang="zh-TW" altLang="en-US" dirty="0" smtClean="0">
                <a:solidFill>
                  <a:schemeClr val="bg1"/>
                </a:solidFill>
              </a:rPr>
              <a:t/>
            </a:r>
            <a:br>
              <a:rPr lang="zh-TW" altLang="en-US" dirty="0" smtClean="0">
                <a:solidFill>
                  <a:schemeClr val="bg1"/>
                </a:solidFill>
              </a:rPr>
            </a:br>
            <a:r>
              <a:rPr lang="zh-TW" altLang="en-US" dirty="0" smtClean="0">
                <a:solidFill>
                  <a:schemeClr val="bg1"/>
                </a:solidFill>
                <a:latin typeface="標楷體" pitchFamily="65" charset="-120"/>
                <a:ea typeface="標楷體" pitchFamily="65" charset="-120"/>
              </a:rPr>
              <a:t>疼的光所盼望的禧年，</a:t>
            </a:r>
            <a:br>
              <a:rPr lang="zh-TW" altLang="en-US" dirty="0" smtClean="0">
                <a:solidFill>
                  <a:schemeClr val="bg1"/>
                </a:solidFill>
                <a:latin typeface="標楷體" pitchFamily="65" charset="-120"/>
                <a:ea typeface="標楷體" pitchFamily="65" charset="-120"/>
              </a:rPr>
            </a:br>
            <a:r>
              <a:rPr lang="zh-TW" altLang="en-US" dirty="0" smtClean="0">
                <a:solidFill>
                  <a:schemeClr val="bg1"/>
                </a:solidFill>
                <a:latin typeface="標楷體" pitchFamily="65" charset="-120"/>
                <a:ea typeface="標楷體" pitchFamily="65" charset="-120"/>
              </a:rPr>
              <a:t>所思念釋放的日子</a:t>
            </a:r>
            <a:r>
              <a:rPr lang="en-US" altLang="zh-TW" dirty="0" smtClean="0">
                <a:solidFill>
                  <a:schemeClr val="bg1"/>
                </a:solidFill>
                <a:latin typeface="標楷體" pitchFamily="65" charset="-120"/>
                <a:ea typeface="標楷體" pitchFamily="65" charset="-120"/>
              </a:rPr>
              <a:t>.</a:t>
            </a:r>
            <a:r>
              <a:rPr lang="zh-TW" altLang="en-US" dirty="0" smtClean="0">
                <a:solidFill>
                  <a:schemeClr val="bg1"/>
                </a:solidFill>
                <a:latin typeface="標楷體" pitchFamily="65" charset="-120"/>
                <a:ea typeface="標楷體" pitchFamily="65" charset="-120"/>
              </a:rPr>
              <a:t/>
            </a:r>
            <a:br>
              <a:rPr lang="zh-TW" altLang="en-US" dirty="0" smtClean="0">
                <a:solidFill>
                  <a:schemeClr val="bg1"/>
                </a:solidFill>
                <a:latin typeface="標楷體" pitchFamily="65" charset="-120"/>
                <a:ea typeface="標楷體" pitchFamily="65" charset="-120"/>
              </a:rPr>
            </a:br>
            <a:r>
              <a:rPr lang="zh-TW" altLang="en-US" dirty="0" smtClean="0">
                <a:solidFill>
                  <a:schemeClr val="bg1"/>
                </a:solidFill>
              </a:rPr>
              <a:t/>
            </a:r>
            <a:br>
              <a:rPr lang="zh-TW" altLang="en-US" dirty="0" smtClean="0">
                <a:solidFill>
                  <a:schemeClr val="bg1"/>
                </a:solidFill>
              </a:rPr>
            </a:br>
            <a:endParaRPr lang="en-US" dirty="0">
              <a:solidFill>
                <a:schemeClr val="bg1"/>
              </a:solidFill>
            </a:endParaRPr>
          </a:p>
        </p:txBody>
      </p:sp>
    </p:spTree>
    <p:extLst>
      <p:ext uri="{BB962C8B-B14F-4D97-AF65-F5344CB8AC3E}">
        <p14:creationId xmlns:p14="http://schemas.microsoft.com/office/powerpoint/2010/main" val="1613816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4725144"/>
            <a:ext cx="2239320" cy="1944216"/>
          </a:xfrm>
          <a:prstGeom prst="rect">
            <a:avLst/>
          </a:prstGeom>
          <a:noFill/>
          <a:ln w="9525">
            <a:noFill/>
            <a:miter lim="800000"/>
            <a:headEnd/>
            <a:tailEnd/>
          </a:ln>
        </p:spPr>
      </p:pic>
      <p:sp>
        <p:nvSpPr>
          <p:cNvPr id="2" name="Rectangle 1"/>
          <p:cNvSpPr/>
          <p:nvPr/>
        </p:nvSpPr>
        <p:spPr>
          <a:xfrm>
            <a:off x="0" y="188640"/>
            <a:ext cx="9289032" cy="5878532"/>
          </a:xfrm>
          <a:prstGeom prst="rect">
            <a:avLst/>
          </a:prstGeom>
        </p:spPr>
        <p:txBody>
          <a:bodyPr wrap="square">
            <a:spAutoFit/>
          </a:bodyPr>
          <a:lstStyle/>
          <a:p>
            <a:pPr algn="ctr"/>
            <a:r>
              <a:rPr lang="en-US" sz="4000" dirty="0" smtClean="0">
                <a:solidFill>
                  <a:schemeClr val="bg1"/>
                </a:solidFill>
                <a:latin typeface="Times New Roman" pitchFamily="18" charset="0"/>
                <a:ea typeface="標楷體" pitchFamily="65" charset="-120"/>
                <a:cs typeface="Times New Roman" pitchFamily="18" charset="0"/>
              </a:rPr>
              <a:t>Emmanuel, born to dwell in love, </a:t>
            </a:r>
          </a:p>
          <a:p>
            <a:pPr algn="ctr"/>
            <a:r>
              <a:rPr lang="en-US" sz="4000" dirty="0" smtClean="0">
                <a:solidFill>
                  <a:schemeClr val="bg1"/>
                </a:solidFill>
                <a:latin typeface="Times New Roman" pitchFamily="18" charset="0"/>
                <a:ea typeface="標楷體" pitchFamily="65" charset="-120"/>
                <a:cs typeface="Times New Roman" pitchFamily="18" charset="0"/>
              </a:rPr>
              <a:t>God’s gift to the world.</a:t>
            </a:r>
            <a:br>
              <a:rPr lang="en-US" sz="4000" dirty="0" smtClean="0">
                <a:solidFill>
                  <a:schemeClr val="bg1"/>
                </a:solidFill>
                <a:latin typeface="Times New Roman" pitchFamily="18" charset="0"/>
                <a:ea typeface="標楷體" pitchFamily="65" charset="-120"/>
                <a:cs typeface="Times New Roman" pitchFamily="18" charset="0"/>
              </a:rPr>
            </a:br>
            <a:r>
              <a:rPr lang="en-US" sz="4000" dirty="0" smtClean="0">
                <a:solidFill>
                  <a:schemeClr val="bg1"/>
                </a:solidFill>
                <a:latin typeface="Times New Roman" pitchFamily="18" charset="0"/>
                <a:ea typeface="標楷體" pitchFamily="65" charset="-120"/>
                <a:cs typeface="Times New Roman" pitchFamily="18" charset="0"/>
              </a:rPr>
              <a:t>Author of life, come end our strife, </a:t>
            </a:r>
          </a:p>
          <a:p>
            <a:pPr algn="ctr"/>
            <a:r>
              <a:rPr lang="en-US" sz="4000" dirty="0" smtClean="0">
                <a:solidFill>
                  <a:schemeClr val="bg1"/>
                </a:solidFill>
                <a:latin typeface="Times New Roman" pitchFamily="18" charset="0"/>
                <a:ea typeface="標楷體" pitchFamily="65" charset="-120"/>
                <a:cs typeface="Times New Roman" pitchFamily="18" charset="0"/>
              </a:rPr>
              <a:t>we yearn for You, Holy Lord.</a:t>
            </a:r>
          </a:p>
          <a:p>
            <a:pPr algn="ctr"/>
            <a:r>
              <a:rPr lang="en-US" sz="4000" dirty="0" smtClean="0">
                <a:solidFill>
                  <a:schemeClr val="bg1"/>
                </a:solidFill>
                <a:latin typeface="Times New Roman" pitchFamily="18" charset="0"/>
                <a:ea typeface="標楷體" pitchFamily="65" charset="-120"/>
                <a:cs typeface="Times New Roman" pitchFamily="18" charset="0"/>
              </a:rPr>
              <a:t>Come now, O Light of the World.</a:t>
            </a:r>
          </a:p>
          <a:p>
            <a:pPr algn="ctr"/>
            <a:r>
              <a:rPr lang="zh-TW" altLang="en-US" sz="4400" dirty="0" smtClean="0">
                <a:solidFill>
                  <a:schemeClr val="bg1"/>
                </a:solidFill>
                <a:latin typeface="標楷體" pitchFamily="65" charset="-120"/>
                <a:ea typeface="標楷體" pitchFamily="65" charset="-120"/>
              </a:rPr>
              <a:t>以馬內利</a:t>
            </a:r>
            <a:r>
              <a:rPr lang="en-US" altLang="zh-TW" sz="4400" dirty="0" smtClean="0">
                <a:solidFill>
                  <a:schemeClr val="bg1"/>
                </a:solidFill>
                <a:latin typeface="標楷體" pitchFamily="65" charset="-120"/>
                <a:ea typeface="標楷體" pitchFamily="65" charset="-120"/>
              </a:rPr>
              <a:t>,</a:t>
            </a:r>
            <a:r>
              <a:rPr lang="zh-TW" altLang="en-US" sz="4400" dirty="0" smtClean="0">
                <a:solidFill>
                  <a:schemeClr val="bg1"/>
                </a:solidFill>
                <a:latin typeface="標楷體" pitchFamily="65" charset="-120"/>
                <a:ea typeface="標楷體" pitchFamily="65" charset="-120"/>
              </a:rPr>
              <a:t>與阮</a:t>
            </a:r>
            <a:r>
              <a:rPr lang="zh-TW" altLang="en-US" sz="4400" spc="-2000" dirty="0" smtClean="0">
                <a:solidFill>
                  <a:schemeClr val="bg1"/>
                </a:solidFill>
                <a:latin typeface="標楷體" pitchFamily="65" charset="-120"/>
                <a:ea typeface="標楷體" pitchFamily="65" charset="-120"/>
              </a:rPr>
              <a:t>亻店      </a:t>
            </a:r>
            <a:r>
              <a:rPr lang="zh-TW" altLang="en-US" sz="4400" dirty="0" smtClean="0">
                <a:solidFill>
                  <a:schemeClr val="bg1"/>
                </a:solidFill>
                <a:latin typeface="標楷體" pitchFamily="65" charset="-120"/>
                <a:ea typeface="標楷體" pitchFamily="65" charset="-120"/>
              </a:rPr>
              <a:t>的疼</a:t>
            </a:r>
            <a:r>
              <a:rPr lang="en-US" altLang="zh-TW" sz="4400" dirty="0" smtClean="0">
                <a:solidFill>
                  <a:schemeClr val="bg1"/>
                </a:solidFill>
                <a:latin typeface="標楷體" pitchFamily="65" charset="-120"/>
                <a:ea typeface="標楷體" pitchFamily="65" charset="-120"/>
              </a:rPr>
              <a:t>,</a:t>
            </a:r>
            <a:r>
              <a:rPr lang="zh-TW" altLang="en-US" sz="4400" dirty="0" smtClean="0">
                <a:solidFill>
                  <a:schemeClr val="bg1"/>
                </a:solidFill>
                <a:latin typeface="標楷體" pitchFamily="65" charset="-120"/>
                <a:ea typeface="標楷體" pitchFamily="65" charset="-120"/>
              </a:rPr>
              <a:t/>
            </a:r>
            <a:br>
              <a:rPr lang="zh-TW" altLang="en-US" sz="4400" dirty="0" smtClean="0">
                <a:solidFill>
                  <a:schemeClr val="bg1"/>
                </a:solidFill>
                <a:latin typeface="標楷體" pitchFamily="65" charset="-120"/>
                <a:ea typeface="標楷體" pitchFamily="65" charset="-120"/>
              </a:rPr>
            </a:br>
            <a:r>
              <a:rPr lang="zh-TW" altLang="en-US" sz="4400" dirty="0" smtClean="0">
                <a:solidFill>
                  <a:schemeClr val="bg1"/>
                </a:solidFill>
                <a:latin typeface="標楷體" pitchFamily="65" charset="-120"/>
                <a:ea typeface="標楷體" pitchFamily="65" charset="-120"/>
              </a:rPr>
              <a:t>是上帝賞賜</a:t>
            </a:r>
            <a:r>
              <a:rPr lang="en-US" altLang="zh-TW" sz="4400" dirty="0" smtClean="0">
                <a:solidFill>
                  <a:schemeClr val="bg1"/>
                </a:solidFill>
                <a:latin typeface="標楷體" pitchFamily="65" charset="-120"/>
                <a:ea typeface="標楷體" pitchFamily="65" charset="-120"/>
              </a:rPr>
              <a:t>.</a:t>
            </a:r>
            <a:r>
              <a:rPr lang="zh-TW" altLang="en-US" sz="4400" dirty="0" smtClean="0">
                <a:solidFill>
                  <a:schemeClr val="bg1"/>
                </a:solidFill>
                <a:latin typeface="標楷體" pitchFamily="65" charset="-120"/>
                <a:ea typeface="標楷體" pitchFamily="65" charset="-120"/>
              </a:rPr>
              <a:t>生命源頭，息阮苦痛，阮思念祢，聖的主，</a:t>
            </a:r>
            <a:endParaRPr lang="en-US" altLang="zh-TW" sz="4400" dirty="0" smtClean="0">
              <a:solidFill>
                <a:schemeClr val="bg1"/>
              </a:solidFill>
              <a:latin typeface="標楷體" pitchFamily="65" charset="-120"/>
              <a:ea typeface="標楷體" pitchFamily="65" charset="-120"/>
            </a:endParaRPr>
          </a:p>
          <a:p>
            <a:pPr algn="ctr"/>
            <a:r>
              <a:rPr lang="zh-TW" altLang="en-US" sz="4400" dirty="0" smtClean="0">
                <a:solidFill>
                  <a:schemeClr val="bg1"/>
                </a:solidFill>
                <a:latin typeface="標楷體" pitchFamily="65" charset="-120"/>
                <a:ea typeface="標楷體" pitchFamily="65" charset="-120"/>
              </a:rPr>
              <a:t>請來世間的真光。</a:t>
            </a:r>
            <a:endParaRPr lang="en-US" sz="4400" dirty="0">
              <a:solidFill>
                <a:schemeClr val="bg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0" y="5058535"/>
            <a:ext cx="9144000" cy="185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7544" y="188640"/>
            <a:ext cx="8136904" cy="5262979"/>
          </a:xfrm>
          <a:prstGeom prst="rect">
            <a:avLst/>
          </a:prstGeom>
          <a:noFill/>
        </p:spPr>
        <p:txBody>
          <a:bodyPr wrap="square" rtlCol="0">
            <a:spAutoFit/>
          </a:bodyPr>
          <a:lstStyle/>
          <a:p>
            <a:pPr algn="ctr"/>
            <a:r>
              <a:rPr lang="en-US" sz="4000" dirty="0" smtClean="0">
                <a:solidFill>
                  <a:schemeClr val="bg1"/>
                </a:solidFill>
              </a:rPr>
              <a:t>The people who walk in the darkness, they shall see a great light! </a:t>
            </a:r>
          </a:p>
          <a:p>
            <a:pPr algn="ctr"/>
            <a:r>
              <a:rPr lang="en-US" sz="4000" dirty="0" smtClean="0">
                <a:solidFill>
                  <a:schemeClr val="bg1"/>
                </a:solidFill>
              </a:rPr>
              <a:t>The people who walk in the darkness, </a:t>
            </a:r>
          </a:p>
          <a:p>
            <a:pPr algn="ctr"/>
            <a:r>
              <a:rPr lang="en-US" sz="4000" dirty="0" smtClean="0">
                <a:solidFill>
                  <a:schemeClr val="bg1"/>
                </a:solidFill>
              </a:rPr>
              <a:t>on them a light shall shine!</a:t>
            </a:r>
          </a:p>
          <a:p>
            <a:pPr algn="ctr"/>
            <a:r>
              <a:rPr lang="zh-TW" altLang="en-US" sz="4400" dirty="0">
                <a:solidFill>
                  <a:schemeClr val="bg1"/>
                </a:solidFill>
                <a:latin typeface="標楷體" pitchFamily="65" charset="-120"/>
                <a:ea typeface="標楷體" pitchFamily="65" charset="-120"/>
              </a:rPr>
              <a:t>徛起佇</a:t>
            </a:r>
            <a:r>
              <a:rPr lang="zh-TW" altLang="en-US" sz="4400" dirty="0" smtClean="0">
                <a:solidFill>
                  <a:schemeClr val="bg1"/>
                </a:solidFill>
                <a:latin typeface="標楷體" pitchFamily="65" charset="-120"/>
                <a:ea typeface="標楷體" pitchFamily="65" charset="-120"/>
              </a:rPr>
              <a:t>黑暗中的百姓，</a:t>
            </a:r>
            <a:endParaRPr lang="en-US" altLang="zh-TW" sz="4400" dirty="0" smtClean="0">
              <a:solidFill>
                <a:schemeClr val="bg1"/>
              </a:solidFill>
              <a:latin typeface="標楷體" pitchFamily="65" charset="-120"/>
              <a:ea typeface="標楷體" pitchFamily="65" charset="-120"/>
            </a:endParaRPr>
          </a:p>
          <a:p>
            <a:pPr algn="ctr"/>
            <a:r>
              <a:rPr lang="zh-TW" altLang="en-US" sz="4400" dirty="0" smtClean="0">
                <a:solidFill>
                  <a:schemeClr val="bg1"/>
                </a:solidFill>
                <a:latin typeface="標楷體" pitchFamily="65" charset="-120"/>
                <a:ea typeface="標楷體" pitchFamily="65" charset="-120"/>
              </a:rPr>
              <a:t>要看見大光，</a:t>
            </a:r>
            <a:br>
              <a:rPr lang="zh-TW" altLang="en-US" sz="4400" dirty="0" smtClean="0">
                <a:solidFill>
                  <a:schemeClr val="bg1"/>
                </a:solidFill>
                <a:latin typeface="標楷體" pitchFamily="65" charset="-120"/>
                <a:ea typeface="標楷體" pitchFamily="65" charset="-120"/>
              </a:rPr>
            </a:br>
            <a:r>
              <a:rPr lang="zh-TW" altLang="en-US" sz="4400" dirty="0">
                <a:solidFill>
                  <a:schemeClr val="bg1"/>
                </a:solidFill>
                <a:latin typeface="標楷體" pitchFamily="65" charset="-120"/>
                <a:ea typeface="標楷體" pitchFamily="65" charset="-120"/>
              </a:rPr>
              <a:t>徛起佇</a:t>
            </a:r>
            <a:r>
              <a:rPr lang="zh-TW" altLang="en-US" sz="4400" dirty="0" smtClean="0">
                <a:solidFill>
                  <a:schemeClr val="bg1"/>
                </a:solidFill>
                <a:latin typeface="標楷體" pitchFamily="65" charset="-120"/>
                <a:ea typeface="標楷體" pitchFamily="65" charset="-120"/>
              </a:rPr>
              <a:t>黑暗中的百姓，</a:t>
            </a:r>
            <a:endParaRPr lang="en-US" altLang="zh-TW" sz="4400" dirty="0" smtClean="0">
              <a:solidFill>
                <a:schemeClr val="bg1"/>
              </a:solidFill>
              <a:latin typeface="標楷體" pitchFamily="65" charset="-120"/>
              <a:ea typeface="標楷體" pitchFamily="65" charset="-120"/>
            </a:endParaRPr>
          </a:p>
          <a:p>
            <a:pPr algn="ctr"/>
            <a:r>
              <a:rPr lang="zh-TW" altLang="en-US" sz="4400" dirty="0" smtClean="0">
                <a:solidFill>
                  <a:schemeClr val="bg1"/>
                </a:solidFill>
                <a:latin typeface="標楷體" pitchFamily="65" charset="-120"/>
                <a:ea typeface="標楷體" pitchFamily="65" charset="-120"/>
              </a:rPr>
              <a:t>要有光來照</a:t>
            </a:r>
            <a:r>
              <a:rPr lang="zh-TW" altLang="en-US" sz="4000" dirty="0" smtClean="0">
                <a:solidFill>
                  <a:schemeClr val="bg1"/>
                </a:solidFill>
                <a:latin typeface="標楷體" pitchFamily="65" charset="-120"/>
                <a:ea typeface="標楷體" pitchFamily="65" charset="-120"/>
              </a:rPr>
              <a:t>   。</a:t>
            </a:r>
            <a:endParaRPr lang="en-US" sz="4000" dirty="0" smtClean="0">
              <a:solidFill>
                <a:schemeClr val="bg1"/>
              </a:solidFill>
              <a:latin typeface="標楷體" pitchFamily="65" charset="-120"/>
              <a:ea typeface="標楷體" pitchFamily="65" charset="-120"/>
            </a:endParaRPr>
          </a:p>
        </p:txBody>
      </p:sp>
      <p:sp>
        <p:nvSpPr>
          <p:cNvPr id="4" name="Rectangle 3"/>
          <p:cNvSpPr/>
          <p:nvPr/>
        </p:nvSpPr>
        <p:spPr>
          <a:xfrm>
            <a:off x="1979712" y="3284984"/>
            <a:ext cx="1028470" cy="769441"/>
          </a:xfrm>
          <a:prstGeom prst="rect">
            <a:avLst/>
          </a:prstGeom>
        </p:spPr>
        <p:txBody>
          <a:bodyPr wrap="square">
            <a:spAutoFit/>
          </a:bodyPr>
          <a:lstStyle/>
          <a:p>
            <a:r>
              <a:rPr lang="zh-TW" altLang="en-US" sz="4400" spc="-2000" dirty="0" smtClean="0">
                <a:solidFill>
                  <a:schemeClr val="bg1"/>
                </a:solidFill>
                <a:latin typeface="標楷體" pitchFamily="65" charset="-120"/>
                <a:ea typeface="標楷體" pitchFamily="65" charset="-120"/>
              </a:rPr>
              <a:t>亻因</a:t>
            </a:r>
            <a:endParaRPr lang="en-US" sz="4400" dirty="0"/>
          </a:p>
        </p:txBody>
      </p:sp>
      <p:sp>
        <p:nvSpPr>
          <p:cNvPr id="5" name="Rectangle 4"/>
          <p:cNvSpPr/>
          <p:nvPr/>
        </p:nvSpPr>
        <p:spPr>
          <a:xfrm>
            <a:off x="5076056" y="4653136"/>
            <a:ext cx="1028470" cy="769441"/>
          </a:xfrm>
          <a:prstGeom prst="rect">
            <a:avLst/>
          </a:prstGeom>
        </p:spPr>
        <p:txBody>
          <a:bodyPr wrap="square">
            <a:spAutoFit/>
          </a:bodyPr>
          <a:lstStyle/>
          <a:p>
            <a:r>
              <a:rPr lang="zh-TW" altLang="en-US" sz="4400" spc="-2000" dirty="0" smtClean="0">
                <a:solidFill>
                  <a:schemeClr val="bg1"/>
                </a:solidFill>
                <a:latin typeface="標楷體" pitchFamily="65" charset="-120"/>
                <a:ea typeface="標楷體" pitchFamily="65" charset="-120"/>
              </a:rPr>
              <a:t>亻因</a:t>
            </a:r>
            <a:endParaRPr lang="en-US" sz="4400" dirty="0"/>
          </a:p>
        </p:txBody>
      </p:sp>
    </p:spTree>
    <p:extLst>
      <p:ext uri="{BB962C8B-B14F-4D97-AF65-F5344CB8AC3E}">
        <p14:creationId xmlns:p14="http://schemas.microsoft.com/office/powerpoint/2010/main" val="3577291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lum contrast="20000"/>
          </a:blip>
          <a:srcRect/>
          <a:stretch>
            <a:fillRect/>
          </a:stretch>
        </p:blipFill>
        <p:spPr bwMode="auto">
          <a:xfrm>
            <a:off x="1403648" y="2708920"/>
            <a:ext cx="6408712" cy="4149080"/>
          </a:xfrm>
          <a:prstGeom prst="rect">
            <a:avLst/>
          </a:prstGeom>
          <a:noFill/>
          <a:ln w="9525">
            <a:noFill/>
            <a:miter lim="800000"/>
            <a:headEnd/>
            <a:tailEnd/>
          </a:ln>
          <a:effectLst>
            <a:softEdge rad="635000"/>
          </a:effectLst>
        </p:spPr>
      </p:pic>
      <p:sp>
        <p:nvSpPr>
          <p:cNvPr id="2" name="Rectangle 1"/>
          <p:cNvSpPr/>
          <p:nvPr/>
        </p:nvSpPr>
        <p:spPr>
          <a:xfrm>
            <a:off x="467544" y="0"/>
            <a:ext cx="8424936" cy="4585871"/>
          </a:xfrm>
          <a:prstGeom prst="rect">
            <a:avLst/>
          </a:prstGeom>
        </p:spPr>
        <p:txBody>
          <a:bodyPr wrap="square">
            <a:spAutoFit/>
          </a:bodyPr>
          <a:lstStyle/>
          <a:p>
            <a:pPr algn="ctr"/>
            <a:r>
              <a:rPr lang="en-US" sz="4000" dirty="0" smtClean="0">
                <a:solidFill>
                  <a:schemeClr val="bg1"/>
                </a:solidFill>
                <a:latin typeface="Times New Roman" pitchFamily="18" charset="0"/>
                <a:ea typeface="標楷體" pitchFamily="65" charset="-120"/>
                <a:cs typeface="Times New Roman" pitchFamily="18" charset="0"/>
              </a:rPr>
              <a:t>Those who live in the shadow of death shall be filled with joy!</a:t>
            </a:r>
          </a:p>
          <a:p>
            <a:pPr algn="ctr"/>
            <a:r>
              <a:rPr lang="en-US" sz="4000" dirty="0" smtClean="0">
                <a:solidFill>
                  <a:schemeClr val="bg1"/>
                </a:solidFill>
                <a:latin typeface="Times New Roman" pitchFamily="18" charset="0"/>
                <a:ea typeface="標楷體" pitchFamily="65" charset="-120"/>
                <a:cs typeface="Times New Roman" pitchFamily="18" charset="0"/>
              </a:rPr>
              <a:t>And unto them shall a child be born, heaven’s gift a baby Boy.</a:t>
            </a:r>
          </a:p>
          <a:p>
            <a:pPr algn="ctr"/>
            <a:r>
              <a:rPr lang="zh-TW" altLang="en-US" sz="4400" dirty="0" smtClean="0">
                <a:solidFill>
                  <a:schemeClr val="bg1"/>
                </a:solidFill>
                <a:latin typeface="標楷體" pitchFamily="65" charset="-120"/>
                <a:ea typeface="標楷體" pitchFamily="65" charset="-120"/>
              </a:rPr>
              <a:t>徛起佇死蔭的地的</a:t>
            </a:r>
            <a:r>
              <a:rPr lang="en-US" altLang="zh-TW" sz="4400" dirty="0" smtClean="0">
                <a:solidFill>
                  <a:schemeClr val="bg1"/>
                </a:solidFill>
                <a:latin typeface="標楷體" pitchFamily="65" charset="-120"/>
                <a:ea typeface="標楷體" pitchFamily="65" charset="-120"/>
              </a:rPr>
              <a:t>,</a:t>
            </a:r>
            <a:r>
              <a:rPr lang="zh-TW" altLang="en-US" sz="4400" dirty="0" smtClean="0">
                <a:solidFill>
                  <a:schemeClr val="bg1"/>
                </a:solidFill>
                <a:latin typeface="標楷體" pitchFamily="65" charset="-120"/>
                <a:ea typeface="標楷體" pitchFamily="65" charset="-120"/>
              </a:rPr>
              <a:t>要充滿大歡喜</a:t>
            </a:r>
            <a:r>
              <a:rPr lang="en-US" altLang="zh-TW" sz="4400" dirty="0" smtClean="0">
                <a:solidFill>
                  <a:schemeClr val="bg1"/>
                </a:solidFill>
                <a:latin typeface="標楷體" pitchFamily="65" charset="-120"/>
                <a:ea typeface="標楷體" pitchFamily="65" charset="-120"/>
              </a:rPr>
              <a:t>.</a:t>
            </a:r>
            <a:r>
              <a:rPr lang="zh-TW" altLang="en-US" sz="4400" dirty="0" smtClean="0">
                <a:solidFill>
                  <a:schemeClr val="bg1"/>
                </a:solidFill>
                <a:latin typeface="標楷體" pitchFamily="65" charset="-120"/>
                <a:ea typeface="標楷體" pitchFamily="65" charset="-120"/>
              </a:rPr>
              <a:t/>
            </a:r>
            <a:br>
              <a:rPr lang="zh-TW" altLang="en-US" sz="4400" dirty="0" smtClean="0">
                <a:solidFill>
                  <a:schemeClr val="bg1"/>
                </a:solidFill>
                <a:latin typeface="標楷體" pitchFamily="65" charset="-120"/>
                <a:ea typeface="標楷體" pitchFamily="65" charset="-120"/>
              </a:rPr>
            </a:br>
            <a:r>
              <a:rPr lang="zh-TW" altLang="en-US" sz="4400" dirty="0" smtClean="0">
                <a:latin typeface="標楷體" pitchFamily="65" charset="-120"/>
                <a:ea typeface="標楷體" pitchFamily="65" charset="-120"/>
              </a:rPr>
              <a:t>有一個嬰仔為咱出世，</a:t>
            </a:r>
            <a:endParaRPr lang="en-US" altLang="zh-TW" sz="4400" dirty="0" smtClean="0">
              <a:latin typeface="標楷體" pitchFamily="65" charset="-120"/>
              <a:ea typeface="標楷體" pitchFamily="65" charset="-120"/>
            </a:endParaRPr>
          </a:p>
          <a:p>
            <a:pPr algn="ctr"/>
            <a:r>
              <a:rPr lang="zh-TW" altLang="en-US" sz="4400" dirty="0" smtClean="0">
                <a:latin typeface="標楷體" pitchFamily="65" charset="-120"/>
                <a:ea typeface="標楷體" pitchFamily="65" charset="-120"/>
              </a:rPr>
              <a:t>有一個子賞賜咱。</a:t>
            </a:r>
            <a:endParaRPr lang="en-US" sz="44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0" y="5229200"/>
            <a:ext cx="9144000" cy="1664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83568" y="2636912"/>
            <a:ext cx="7344816" cy="2800767"/>
          </a:xfrm>
          <a:prstGeom prst="rect">
            <a:avLst/>
          </a:prstGeom>
        </p:spPr>
        <p:txBody>
          <a:bodyPr wrap="square">
            <a:spAutoFit/>
          </a:bodyPr>
          <a:lstStyle/>
          <a:p>
            <a:pPr algn="ctr"/>
            <a:r>
              <a:rPr lang="zh-TW" altLang="en-US" sz="4400" dirty="0">
                <a:solidFill>
                  <a:schemeClr val="bg1"/>
                </a:solidFill>
                <a:latin typeface="標楷體" pitchFamily="65" charset="-120"/>
                <a:ea typeface="標楷體" pitchFamily="65" charset="-120"/>
              </a:rPr>
              <a:t>徛起佇</a:t>
            </a:r>
            <a:r>
              <a:rPr lang="zh-TW" altLang="en-US" sz="4400" dirty="0" smtClean="0">
                <a:solidFill>
                  <a:schemeClr val="bg1"/>
                </a:solidFill>
                <a:latin typeface="標楷體" pitchFamily="65" charset="-120"/>
                <a:ea typeface="標楷體" pitchFamily="65" charset="-120"/>
              </a:rPr>
              <a:t>黑暗中的百姓，</a:t>
            </a:r>
            <a:endParaRPr lang="en-US" altLang="zh-TW" sz="4400" dirty="0" smtClean="0">
              <a:solidFill>
                <a:schemeClr val="bg1"/>
              </a:solidFill>
              <a:latin typeface="標楷體" pitchFamily="65" charset="-120"/>
              <a:ea typeface="標楷體" pitchFamily="65" charset="-120"/>
            </a:endParaRPr>
          </a:p>
          <a:p>
            <a:pPr algn="ctr"/>
            <a:r>
              <a:rPr lang="zh-TW" altLang="en-US" sz="4400" dirty="0" smtClean="0">
                <a:solidFill>
                  <a:schemeClr val="bg1"/>
                </a:solidFill>
                <a:latin typeface="標楷體" pitchFamily="65" charset="-120"/>
                <a:ea typeface="標楷體" pitchFamily="65" charset="-120"/>
              </a:rPr>
              <a:t>要看見大光，</a:t>
            </a:r>
            <a:br>
              <a:rPr lang="zh-TW" altLang="en-US" sz="4400" dirty="0" smtClean="0">
                <a:solidFill>
                  <a:schemeClr val="bg1"/>
                </a:solidFill>
                <a:latin typeface="標楷體" pitchFamily="65" charset="-120"/>
                <a:ea typeface="標楷體" pitchFamily="65" charset="-120"/>
              </a:rPr>
            </a:br>
            <a:r>
              <a:rPr lang="zh-TW" altLang="en-US" sz="4400" dirty="0">
                <a:solidFill>
                  <a:schemeClr val="bg1"/>
                </a:solidFill>
                <a:latin typeface="標楷體" pitchFamily="65" charset="-120"/>
                <a:ea typeface="標楷體" pitchFamily="65" charset="-120"/>
              </a:rPr>
              <a:t>徛起佇</a:t>
            </a:r>
            <a:r>
              <a:rPr lang="zh-TW" altLang="en-US" sz="4400" dirty="0" smtClean="0">
                <a:solidFill>
                  <a:schemeClr val="bg1"/>
                </a:solidFill>
                <a:latin typeface="標楷體" pitchFamily="65" charset="-120"/>
                <a:ea typeface="標楷體" pitchFamily="65" charset="-120"/>
              </a:rPr>
              <a:t>黑暗中的百姓，</a:t>
            </a:r>
            <a:endParaRPr lang="en-US" altLang="zh-TW" sz="4400" dirty="0" smtClean="0">
              <a:solidFill>
                <a:schemeClr val="bg1"/>
              </a:solidFill>
              <a:latin typeface="標楷體" pitchFamily="65" charset="-120"/>
              <a:ea typeface="標楷體" pitchFamily="65" charset="-120"/>
            </a:endParaRPr>
          </a:p>
          <a:p>
            <a:pPr algn="ctr"/>
            <a:r>
              <a:rPr lang="zh-TW" altLang="en-US" sz="4400" dirty="0" smtClean="0">
                <a:solidFill>
                  <a:schemeClr val="bg1"/>
                </a:solidFill>
                <a:latin typeface="標楷體" pitchFamily="65" charset="-120"/>
                <a:ea typeface="標楷體" pitchFamily="65" charset="-120"/>
              </a:rPr>
              <a:t>要有光來照   。</a:t>
            </a:r>
            <a:endParaRPr lang="en-US" sz="4400" dirty="0" smtClean="0">
              <a:solidFill>
                <a:schemeClr val="bg1"/>
              </a:solidFill>
              <a:latin typeface="標楷體" pitchFamily="65" charset="-120"/>
              <a:ea typeface="標楷體" pitchFamily="65" charset="-120"/>
            </a:endParaRPr>
          </a:p>
        </p:txBody>
      </p:sp>
      <p:sp>
        <p:nvSpPr>
          <p:cNvPr id="2" name="TextBox 1"/>
          <p:cNvSpPr txBox="1"/>
          <p:nvPr/>
        </p:nvSpPr>
        <p:spPr>
          <a:xfrm>
            <a:off x="395536" y="188640"/>
            <a:ext cx="8424936" cy="2831544"/>
          </a:xfrm>
          <a:prstGeom prst="rect">
            <a:avLst/>
          </a:prstGeom>
          <a:noFill/>
        </p:spPr>
        <p:txBody>
          <a:bodyPr wrap="square" rtlCol="0">
            <a:spAutoFit/>
          </a:bodyPr>
          <a:lstStyle/>
          <a:p>
            <a:pPr algn="ctr"/>
            <a:r>
              <a:rPr lang="en-US" sz="4000" dirty="0" smtClean="0">
                <a:solidFill>
                  <a:schemeClr val="bg1"/>
                </a:solidFill>
              </a:rPr>
              <a:t>The people who walk in the darkness, </a:t>
            </a:r>
          </a:p>
          <a:p>
            <a:pPr algn="ctr"/>
            <a:r>
              <a:rPr lang="en-US" sz="4000" dirty="0" smtClean="0">
                <a:solidFill>
                  <a:schemeClr val="bg1"/>
                </a:solidFill>
              </a:rPr>
              <a:t>they shall see a great light! </a:t>
            </a:r>
          </a:p>
          <a:p>
            <a:pPr algn="ctr"/>
            <a:r>
              <a:rPr lang="en-US" sz="4000" dirty="0" smtClean="0">
                <a:solidFill>
                  <a:schemeClr val="bg1"/>
                </a:solidFill>
              </a:rPr>
              <a:t>The people who walk in the darkness, </a:t>
            </a:r>
          </a:p>
          <a:p>
            <a:pPr algn="ctr"/>
            <a:r>
              <a:rPr lang="en-US" sz="4000" dirty="0" smtClean="0">
                <a:solidFill>
                  <a:schemeClr val="bg1"/>
                </a:solidFill>
              </a:rPr>
              <a:t>a light shall shine!</a:t>
            </a:r>
          </a:p>
          <a:p>
            <a:endParaRPr lang="en-US" dirty="0">
              <a:solidFill>
                <a:schemeClr val="bg1"/>
              </a:solidFill>
            </a:endParaRPr>
          </a:p>
        </p:txBody>
      </p:sp>
      <p:sp>
        <p:nvSpPr>
          <p:cNvPr id="4" name="Rectangle 3"/>
          <p:cNvSpPr/>
          <p:nvPr/>
        </p:nvSpPr>
        <p:spPr>
          <a:xfrm>
            <a:off x="4860032" y="4653136"/>
            <a:ext cx="1028470" cy="769441"/>
          </a:xfrm>
          <a:prstGeom prst="rect">
            <a:avLst/>
          </a:prstGeom>
        </p:spPr>
        <p:txBody>
          <a:bodyPr wrap="square">
            <a:spAutoFit/>
          </a:bodyPr>
          <a:lstStyle/>
          <a:p>
            <a:r>
              <a:rPr lang="zh-TW" altLang="en-US" sz="4400" spc="-2000" dirty="0" smtClean="0">
                <a:solidFill>
                  <a:schemeClr val="bg1"/>
                </a:solidFill>
                <a:latin typeface="標楷體" pitchFamily="65" charset="-120"/>
                <a:ea typeface="標楷體" pitchFamily="65" charset="-120"/>
              </a:rPr>
              <a:t>亻因</a:t>
            </a:r>
            <a:endParaRPr lang="en-US" sz="4400" dirty="0"/>
          </a:p>
        </p:txBody>
      </p:sp>
      <p:sp>
        <p:nvSpPr>
          <p:cNvPr id="6" name="Rectangle 5"/>
          <p:cNvSpPr/>
          <p:nvPr/>
        </p:nvSpPr>
        <p:spPr>
          <a:xfrm>
            <a:off x="1763688" y="3356992"/>
            <a:ext cx="1028470" cy="769441"/>
          </a:xfrm>
          <a:prstGeom prst="rect">
            <a:avLst/>
          </a:prstGeom>
        </p:spPr>
        <p:txBody>
          <a:bodyPr wrap="square">
            <a:spAutoFit/>
          </a:bodyPr>
          <a:lstStyle/>
          <a:p>
            <a:r>
              <a:rPr lang="zh-TW" altLang="en-US" sz="4400" spc="-2000" dirty="0" smtClean="0">
                <a:solidFill>
                  <a:schemeClr val="bg1"/>
                </a:solidFill>
                <a:latin typeface="標楷體" pitchFamily="65" charset="-120"/>
                <a:ea typeface="標楷體" pitchFamily="65" charset="-120"/>
              </a:rPr>
              <a:t>亻因</a:t>
            </a:r>
            <a:endParaRPr lang="en-US" sz="4400" dirty="0"/>
          </a:p>
        </p:txBody>
      </p:sp>
    </p:spTree>
    <p:extLst>
      <p:ext uri="{BB962C8B-B14F-4D97-AF65-F5344CB8AC3E}">
        <p14:creationId xmlns:p14="http://schemas.microsoft.com/office/powerpoint/2010/main" val="2677150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260648"/>
            <a:ext cx="9144000" cy="2800767"/>
          </a:xfrm>
          <a:prstGeom prst="rect">
            <a:avLst/>
          </a:prstGeom>
        </p:spPr>
        <p:txBody>
          <a:bodyPr wrap="square">
            <a:spAutoFit/>
          </a:bodyPr>
          <a:lstStyle/>
          <a:p>
            <a:pPr algn="ctr"/>
            <a:r>
              <a:rPr lang="en-US" sz="4400" dirty="0" smtClean="0">
                <a:solidFill>
                  <a:schemeClr val="bg1"/>
                </a:solidFill>
              </a:rPr>
              <a:t>Wonderful Counselor, Mighty God, Living Father, Prince of Peace!</a:t>
            </a:r>
          </a:p>
          <a:p>
            <a:pPr algn="ctr"/>
            <a:r>
              <a:rPr lang="zh-TW" altLang="en-US" sz="4400" dirty="0" smtClean="0">
                <a:solidFill>
                  <a:schemeClr val="bg1"/>
                </a:solidFill>
                <a:latin typeface="標楷體" pitchFamily="65" charset="-120"/>
                <a:ea typeface="標楷體" pitchFamily="65" charset="-120"/>
              </a:rPr>
              <a:t>大奇妙的謀士</a:t>
            </a:r>
            <a:r>
              <a:rPr lang="en-US" altLang="zh-TW" sz="4400" dirty="0" smtClean="0">
                <a:solidFill>
                  <a:schemeClr val="bg1"/>
                </a:solidFill>
                <a:latin typeface="標楷體" pitchFamily="65" charset="-120"/>
                <a:ea typeface="標楷體" pitchFamily="65" charset="-120"/>
              </a:rPr>
              <a:t>,</a:t>
            </a:r>
            <a:r>
              <a:rPr lang="zh-TW" altLang="en-US" sz="4400" dirty="0" smtClean="0">
                <a:solidFill>
                  <a:schemeClr val="bg1"/>
                </a:solidFill>
                <a:latin typeface="標楷體" pitchFamily="65" charset="-120"/>
                <a:ea typeface="標楷體" pitchFamily="65" charset="-120"/>
              </a:rPr>
              <a:t>全能攵</a:t>
            </a:r>
            <a:r>
              <a:rPr lang="en-US" altLang="zh-TW" sz="4400" dirty="0" smtClean="0">
                <a:solidFill>
                  <a:schemeClr val="bg1"/>
                </a:solidFill>
                <a:latin typeface="標楷體" pitchFamily="65" charset="-120"/>
                <a:ea typeface="標楷體" pitchFamily="65" charset="-120"/>
              </a:rPr>
              <a:t>,</a:t>
            </a:r>
          </a:p>
          <a:p>
            <a:pPr algn="ctr"/>
            <a:r>
              <a:rPr lang="zh-TW" altLang="en-US" sz="4400" dirty="0" smtClean="0">
                <a:solidFill>
                  <a:schemeClr val="bg1"/>
                </a:solidFill>
                <a:latin typeface="標楷體" pitchFamily="65" charset="-120"/>
                <a:ea typeface="標楷體" pitchFamily="65" charset="-120"/>
              </a:rPr>
              <a:t>永活上帝</a:t>
            </a:r>
            <a:r>
              <a:rPr lang="en-US" altLang="zh-TW" sz="4400" dirty="0" smtClean="0">
                <a:solidFill>
                  <a:schemeClr val="bg1"/>
                </a:solidFill>
                <a:latin typeface="標楷體" pitchFamily="65" charset="-120"/>
                <a:ea typeface="標楷體" pitchFamily="65" charset="-120"/>
              </a:rPr>
              <a:t>,</a:t>
            </a:r>
            <a:r>
              <a:rPr lang="zh-TW" altLang="en-US" sz="4400" dirty="0" smtClean="0">
                <a:solidFill>
                  <a:schemeClr val="bg1"/>
                </a:solidFill>
                <a:latin typeface="標楷體" pitchFamily="65" charset="-120"/>
                <a:ea typeface="標楷體" pitchFamily="65" charset="-120"/>
              </a:rPr>
              <a:t>和平人君</a:t>
            </a:r>
            <a:r>
              <a:rPr lang="en-US" altLang="zh-TW" sz="4400" dirty="0" smtClean="0">
                <a:solidFill>
                  <a:schemeClr val="bg1"/>
                </a:solidFill>
                <a:latin typeface="標楷體" pitchFamily="65" charset="-120"/>
                <a:ea typeface="標楷體" pitchFamily="65" charset="-120"/>
              </a:rPr>
              <a:t>.</a:t>
            </a:r>
            <a:endParaRPr lang="en-US" sz="4400" dirty="0" smtClean="0">
              <a:solidFill>
                <a:schemeClr val="bg1"/>
              </a:solidFill>
              <a:latin typeface="標楷體" pitchFamily="65" charset="-120"/>
              <a:ea typeface="標楷體" pitchFamily="65" charset="-120"/>
            </a:endParaRPr>
          </a:p>
        </p:txBody>
      </p:sp>
      <p:pic>
        <p:nvPicPr>
          <p:cNvPr id="3076" name="Picture 4"/>
          <p:cNvPicPr>
            <a:picLocks noChangeAspect="1" noChangeArrowheads="1"/>
          </p:cNvPicPr>
          <p:nvPr/>
        </p:nvPicPr>
        <p:blipFill>
          <a:blip r:embed="rId2" cstate="print"/>
          <a:srcRect/>
          <a:stretch>
            <a:fillRect/>
          </a:stretch>
        </p:blipFill>
        <p:spPr bwMode="auto">
          <a:xfrm>
            <a:off x="1979712" y="2996952"/>
            <a:ext cx="5174565" cy="3861048"/>
          </a:xfrm>
          <a:prstGeom prst="rect">
            <a:avLst/>
          </a:prstGeom>
          <a:noFill/>
          <a:ln w="9525">
            <a:noFill/>
            <a:miter lim="800000"/>
            <a:headEnd/>
            <a:tailEnd/>
          </a:ln>
          <a:effectLst>
            <a:softEdge rad="1270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cstate="print">
            <a:lum contrast="40000"/>
            <a:extLst>
              <a:ext uri="{28A0092B-C50C-407E-A947-70E740481C1C}">
                <a14:useLocalDpi xmlns:a14="http://schemas.microsoft.com/office/drawing/2010/main" val="0"/>
              </a:ext>
            </a:extLst>
          </a:blip>
          <a:srcRect/>
          <a:stretch>
            <a:fillRect/>
          </a:stretch>
        </p:blipFill>
        <p:spPr bwMode="auto">
          <a:xfrm>
            <a:off x="539552" y="0"/>
            <a:ext cx="8208912" cy="3284984"/>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9552" y="2276872"/>
            <a:ext cx="8424936" cy="4401205"/>
          </a:xfrm>
          <a:prstGeom prst="rect">
            <a:avLst/>
          </a:prstGeom>
        </p:spPr>
        <p:txBody>
          <a:bodyPr wrap="square">
            <a:spAutoFit/>
          </a:bodyPr>
          <a:lstStyle/>
          <a:p>
            <a:pPr algn="ctr"/>
            <a:r>
              <a:rPr lang="en-US" sz="4000" dirty="0" smtClean="0">
                <a:solidFill>
                  <a:schemeClr val="bg1"/>
                </a:solidFill>
              </a:rPr>
              <a:t>And He shall rule over David’s throne and His reign shall never cease,  </a:t>
            </a:r>
          </a:p>
          <a:p>
            <a:pPr algn="ctr"/>
            <a:r>
              <a:rPr lang="en-US" sz="4000" dirty="0" smtClean="0">
                <a:solidFill>
                  <a:schemeClr val="bg1"/>
                </a:solidFill>
              </a:rPr>
              <a:t>His reign shall never cease.</a:t>
            </a:r>
          </a:p>
          <a:p>
            <a:pPr algn="ctr"/>
            <a:r>
              <a:rPr lang="en-US" sz="4000" dirty="0" smtClean="0">
                <a:solidFill>
                  <a:schemeClr val="bg1"/>
                </a:solidFill>
              </a:rPr>
              <a:t>Come now, O Light of the world.</a:t>
            </a:r>
          </a:p>
          <a:p>
            <a:pPr algn="ctr"/>
            <a:r>
              <a:rPr lang="zh-TW" altLang="en-US" sz="4000" dirty="0" smtClean="0">
                <a:solidFill>
                  <a:schemeClr val="bg1"/>
                </a:solidFill>
                <a:latin typeface="標楷體" pitchFamily="65" charset="-120"/>
                <a:ea typeface="標楷體" pitchFamily="65" charset="-120"/>
              </a:rPr>
              <a:t>祂要坐在大衛的寶座，</a:t>
            </a:r>
            <a:endParaRPr lang="en-US" altLang="zh-TW" sz="4000" dirty="0" smtClean="0">
              <a:solidFill>
                <a:schemeClr val="bg1"/>
              </a:solidFill>
              <a:latin typeface="標楷體" pitchFamily="65" charset="-120"/>
              <a:ea typeface="標楷體" pitchFamily="65" charset="-120"/>
            </a:endParaRPr>
          </a:p>
          <a:p>
            <a:pPr algn="ctr"/>
            <a:r>
              <a:rPr lang="zh-TW" altLang="en-US" sz="4000" dirty="0" smtClean="0">
                <a:solidFill>
                  <a:schemeClr val="bg1"/>
                </a:solidFill>
                <a:latin typeface="標楷體" pitchFamily="65" charset="-120"/>
                <a:ea typeface="標楷體" pitchFamily="65" charset="-120"/>
              </a:rPr>
              <a:t>祂的國永遠無息</a:t>
            </a:r>
            <a:r>
              <a:rPr lang="en-US" altLang="zh-TW" sz="4000" dirty="0" smtClean="0">
                <a:solidFill>
                  <a:schemeClr val="bg1"/>
                </a:solidFill>
                <a:latin typeface="標楷體" pitchFamily="65" charset="-120"/>
                <a:ea typeface="標楷體" pitchFamily="65" charset="-120"/>
              </a:rPr>
              <a:t>,</a:t>
            </a:r>
            <a:r>
              <a:rPr lang="zh-TW" altLang="en-US" sz="4000" dirty="0" smtClean="0">
                <a:solidFill>
                  <a:schemeClr val="bg1"/>
                </a:solidFill>
                <a:latin typeface="標楷體" pitchFamily="65" charset="-120"/>
                <a:ea typeface="標楷體" pitchFamily="65" charset="-120"/>
              </a:rPr>
              <a:t>祂的國永無息</a:t>
            </a:r>
            <a:endParaRPr lang="en-US" altLang="zh-TW" sz="4000" dirty="0" smtClean="0">
              <a:solidFill>
                <a:schemeClr val="bg1"/>
              </a:solidFill>
              <a:latin typeface="標楷體" pitchFamily="65" charset="-120"/>
              <a:ea typeface="標楷體" pitchFamily="65" charset="-120"/>
            </a:endParaRPr>
          </a:p>
          <a:p>
            <a:pPr algn="ctr"/>
            <a:r>
              <a:rPr lang="zh-TW" altLang="en-US" sz="4000" dirty="0" smtClean="0">
                <a:solidFill>
                  <a:schemeClr val="bg1"/>
                </a:solidFill>
                <a:latin typeface="標楷體" pitchFamily="65" charset="-120"/>
                <a:ea typeface="標楷體" pitchFamily="65" charset="-120"/>
              </a:rPr>
              <a:t>請來世間的真光</a:t>
            </a:r>
            <a:r>
              <a:rPr lang="en-US" altLang="zh-TW" sz="4000" dirty="0" smtClean="0">
                <a:solidFill>
                  <a:schemeClr val="bg1"/>
                </a:solidFill>
                <a:latin typeface="標楷體" pitchFamily="65" charset="-120"/>
                <a:ea typeface="標楷體" pitchFamily="65" charset="-120"/>
              </a:rPr>
              <a:t>.</a:t>
            </a:r>
            <a:endParaRPr lang="en-US" sz="4000" dirty="0" smtClean="0">
              <a:solidFill>
                <a:schemeClr val="bg1"/>
              </a:solidFill>
            </a:endParaRPr>
          </a:p>
        </p:txBody>
      </p:sp>
    </p:spTree>
    <p:extLst>
      <p:ext uri="{BB962C8B-B14F-4D97-AF65-F5344CB8AC3E}">
        <p14:creationId xmlns:p14="http://schemas.microsoft.com/office/powerpoint/2010/main" val="3370498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TotalTime>
  <Words>271</Words>
  <Application>Microsoft Office PowerPoint</Application>
  <PresentationFormat>On-screen Show (4:3)</PresentationFormat>
  <Paragraphs>43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Light of the world, come live among us, our spirits long to be free. Love’s pure light,  the hope of the ages,  we yearn for the day we shall see.   世間的光,來佇阮中間, 阮的心靈要得自由 疼的光所盼望的禧年， 所思念釋放的日子.  </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of the world, come live among us, our spirits long to be free. Love’s pure light, the hope of the ages, we yearn for the day we shall see. Emmanuel, born to dwell in love, God’s gift to the world. Author of life, come end our strife, we year for You, Holy Lord.</dc:title>
  <dc:creator>bunbun</dc:creator>
  <cp:lastModifiedBy>Wilbur</cp:lastModifiedBy>
  <cp:revision>14</cp:revision>
  <dcterms:created xsi:type="dcterms:W3CDTF">2013-12-04T04:03:36Z</dcterms:created>
  <dcterms:modified xsi:type="dcterms:W3CDTF">2013-12-22T02:21:32Z</dcterms:modified>
</cp:coreProperties>
</file>