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B0BF-18E1-4E09-B278-EBC94FA63252}" type="datetimeFigureOut">
              <a:rPr lang="en-US" smtClean="0"/>
              <a:t>12/25/2013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0998C-899C-4D4B-AE05-F92F5CA2F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132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B0BF-18E1-4E09-B278-EBC94FA63252}" type="datetimeFigureOut">
              <a:rPr lang="en-US" smtClean="0"/>
              <a:t>12/25/2013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0998C-899C-4D4B-AE05-F92F5CA2F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74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B0BF-18E1-4E09-B278-EBC94FA63252}" type="datetimeFigureOut">
              <a:rPr lang="en-US" smtClean="0"/>
              <a:t>12/25/2013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0998C-899C-4D4B-AE05-F92F5CA2F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062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B0BF-18E1-4E09-B278-EBC94FA63252}" type="datetimeFigureOut">
              <a:rPr lang="en-US" smtClean="0"/>
              <a:t>12/25/2013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0998C-899C-4D4B-AE05-F92F5CA2F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861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B0BF-18E1-4E09-B278-EBC94FA63252}" type="datetimeFigureOut">
              <a:rPr lang="en-US" smtClean="0"/>
              <a:t>12/25/2013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0998C-899C-4D4B-AE05-F92F5CA2F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852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B0BF-18E1-4E09-B278-EBC94FA63252}" type="datetimeFigureOut">
              <a:rPr lang="en-US" smtClean="0"/>
              <a:t>12/25/2013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0998C-899C-4D4B-AE05-F92F5CA2F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484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B0BF-18E1-4E09-B278-EBC94FA63252}" type="datetimeFigureOut">
              <a:rPr lang="en-US" smtClean="0"/>
              <a:t>12/25/2013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0998C-899C-4D4B-AE05-F92F5CA2F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059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B0BF-18E1-4E09-B278-EBC94FA63252}" type="datetimeFigureOut">
              <a:rPr lang="en-US" smtClean="0"/>
              <a:t>12/25/2013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0998C-899C-4D4B-AE05-F92F5CA2F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03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B0BF-18E1-4E09-B278-EBC94FA63252}" type="datetimeFigureOut">
              <a:rPr lang="en-US" smtClean="0"/>
              <a:t>12/25/2013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0998C-899C-4D4B-AE05-F92F5CA2F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197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B0BF-18E1-4E09-B278-EBC94FA63252}" type="datetimeFigureOut">
              <a:rPr lang="en-US" smtClean="0"/>
              <a:t>12/25/2013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0998C-899C-4D4B-AE05-F92F5CA2F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50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B0BF-18E1-4E09-B278-EBC94FA63252}" type="datetimeFigureOut">
              <a:rPr lang="en-US" smtClean="0"/>
              <a:t>12/25/2013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0998C-899C-4D4B-AE05-F92F5CA2F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075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9B0BF-18E1-4E09-B278-EBC94FA63252}" type="datetimeFigureOut">
              <a:rPr lang="en-US" smtClean="0"/>
              <a:t>12/25/2013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0998C-899C-4D4B-AE05-F92F5CA2F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83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3"/>
            <a:ext cx="9144000" cy="685603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066800"/>
            <a:ext cx="8458200" cy="1143000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感謝創造萬物的主</a:t>
            </a:r>
            <a:endParaRPr lang="en-US" sz="48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8900" y="4114800"/>
            <a:ext cx="3886200" cy="6858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TW" altLang="en-US" sz="36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柑泉圑契 獻詩</a:t>
            </a:r>
            <a:endParaRPr lang="en-US" sz="36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73632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3"/>
            <a:ext cx="9144000" cy="685603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85800"/>
            <a:ext cx="9144000" cy="3505199"/>
          </a:xfrm>
          <a:solidFill>
            <a:schemeClr val="accent6">
              <a:lumMod val="50000"/>
              <a:alpha val="56000"/>
            </a:schemeClr>
          </a:solidFill>
        </p:spPr>
        <p:txBody>
          <a:bodyPr>
            <a:normAutofit fontScale="90000"/>
          </a:bodyPr>
          <a:lstStyle/>
          <a:p>
            <a:r>
              <a:rPr lang="zh-TW" altLang="en-US" sz="48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我的心神啊你著謳咾主耶和華</a:t>
            </a:r>
            <a:br>
              <a:rPr lang="zh-TW" altLang="en-US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天地萬物攏是祂用智慧所創造的</a:t>
            </a:r>
            <a:br>
              <a:rPr lang="zh-TW" altLang="en-US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祂用月來定著時節</a:t>
            </a:r>
            <a:r>
              <a:rPr lang="en-US" altLang="zh-TW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日頭也知通落山</a:t>
            </a:r>
            <a:r>
              <a:rPr lang="en-US" altLang="zh-TW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祂使海中的大魚游過來擱游過去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6172200"/>
            <a:ext cx="6400800" cy="674370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感謝創造萬物的主</a:t>
            </a:r>
            <a:r>
              <a:rPr lang="en-US" altLang="zh-TW" sz="24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(1/3)</a:t>
            </a:r>
            <a:endParaRPr lang="zh-TW" altLang="en-US" sz="2400" dirty="0" smtClean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0354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3"/>
            <a:ext cx="9144000" cy="685603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33400"/>
            <a:ext cx="9144000" cy="4648200"/>
          </a:xfrm>
          <a:solidFill>
            <a:schemeClr val="accent5">
              <a:lumMod val="50000"/>
              <a:alpha val="56000"/>
            </a:schemeClr>
          </a:solidFill>
        </p:spPr>
        <p:txBody>
          <a:bodyPr>
            <a:normAutofit fontScale="90000"/>
          </a:bodyPr>
          <a:lstStyle/>
          <a:p>
            <a:r>
              <a:rPr lang="zh-TW" altLang="en-US" sz="48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滿心感謝主上帝</a:t>
            </a:r>
            <a:br>
              <a:rPr lang="zh-TW" altLang="en-US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賞賜水泉流滿山谷</a:t>
            </a:r>
            <a:r>
              <a:rPr lang="en-US" altLang="zh-TW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給烏</a:t>
            </a:r>
            <a:r>
              <a:rPr lang="zh-TW" altLang="en-US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隻歇佇清涼水邊</a:t>
            </a:r>
            <a:r>
              <a:rPr lang="en-US" altLang="zh-TW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16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16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滿心感謝主上帝</a:t>
            </a:r>
            <a:br>
              <a:rPr lang="zh-TW" altLang="en-US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賞賜野獸有水通飮</a:t>
            </a:r>
            <a:br>
              <a:rPr lang="zh-TW" altLang="en-US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青翠的草埔養飼精牲</a:t>
            </a:r>
            <a:br>
              <a:rPr lang="zh-TW" altLang="en-US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6172200"/>
            <a:ext cx="6400800" cy="674370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感謝創造萬物的主</a:t>
            </a:r>
            <a:r>
              <a:rPr lang="en-US" altLang="zh-TW" sz="24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(2/3)</a:t>
            </a:r>
            <a:endParaRPr lang="zh-TW" altLang="en-US" sz="2400" dirty="0" smtClean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49219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3"/>
            <a:ext cx="9144000" cy="685603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"/>
            <a:ext cx="9144000" cy="3962400"/>
          </a:xfrm>
          <a:solidFill>
            <a:schemeClr val="accent4">
              <a:lumMod val="50000"/>
              <a:alpha val="66000"/>
            </a:schemeClr>
          </a:solidFill>
        </p:spPr>
        <p:txBody>
          <a:bodyPr>
            <a:normAutofit fontScale="90000"/>
          </a:bodyPr>
          <a:lstStyle/>
          <a:p>
            <a:r>
              <a:rPr lang="zh-TW" altLang="en-US" sz="48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哈利路亞齊聲謳咾主耶和華</a:t>
            </a:r>
            <a:br>
              <a:rPr lang="zh-TW" altLang="en-US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哈利路亞祂使全地改變換新</a:t>
            </a:r>
            <a:r>
              <a:rPr lang="en-US" altLang="zh-TW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16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16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哈利路亞齊聲謳咾主耶和華</a:t>
            </a:r>
            <a:br>
              <a:rPr lang="zh-TW" altLang="en-US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哈利路亞祂使全地改變換新</a:t>
            </a:r>
            <a:br>
              <a:rPr lang="zh-TW" altLang="en-US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嘿</a:t>
            </a:r>
            <a:r>
              <a:rPr lang="en-US" altLang="zh-TW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br>
              <a:rPr lang="en-US" altLang="zh-TW" sz="49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6172200"/>
            <a:ext cx="6400800" cy="674370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感謝創造萬物的主</a:t>
            </a:r>
            <a:r>
              <a:rPr lang="en-US" altLang="zh-TW" sz="2400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(3/3)</a:t>
            </a:r>
            <a:endParaRPr lang="zh-TW" altLang="en-US" sz="2400" dirty="0" smtClean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2770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CC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50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感謝創造萬物的主</vt:lpstr>
      <vt:lpstr>  我的心神啊你著謳咾主耶和華 天地萬物攏是祂用智慧所創造的 祂用月來定著時節 日頭也知通落山 祂使海中的大魚游過來擱游過去 </vt:lpstr>
      <vt:lpstr>  滿心感謝主上帝 賞賜水泉流滿山谷 給烏隻歇佇清涼水邊  滿心感謝主上帝 賞賜野獸有水通飮 青翠的草埔養飼精牲 </vt:lpstr>
      <vt:lpstr>  哈利路亞齊聲謳咾主耶和華 哈利路亞祂使全地改變換新  哈利路亞齊聲謳咾主耶和華 哈利路亞祂使全地改變換新 嘿!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感謝創造萬物的主</dc:title>
  <dc:creator>Tai</dc:creator>
  <cp:lastModifiedBy>Tai</cp:lastModifiedBy>
  <cp:revision>9</cp:revision>
  <dcterms:created xsi:type="dcterms:W3CDTF">2013-12-23T21:55:10Z</dcterms:created>
  <dcterms:modified xsi:type="dcterms:W3CDTF">2013-12-25T20:38:00Z</dcterms:modified>
</cp:coreProperties>
</file>