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02536" r:id="rId1"/>
    <p:sldMasterId id="2147502538" r:id="rId2"/>
    <p:sldMasterId id="2147502540" r:id="rId3"/>
    <p:sldMasterId id="2147502542" r:id="rId4"/>
  </p:sldMasterIdLst>
  <p:notesMasterIdLst>
    <p:notesMasterId r:id="rId9"/>
  </p:notesMasterIdLst>
  <p:handoutMasterIdLst>
    <p:handoutMasterId r:id="rId10"/>
  </p:handoutMasterIdLst>
  <p:sldIdLst>
    <p:sldId id="4863" r:id="rId5"/>
    <p:sldId id="4864" r:id="rId6"/>
    <p:sldId id="4865" r:id="rId7"/>
    <p:sldId id="4866" r:id="rId8"/>
  </p:sldIdLst>
  <p:sldSz cx="9144000" cy="6858000" type="screen4x3"/>
  <p:notesSz cx="7077075" cy="9051925"/>
  <p:kinsoku lang="zh-CN" invalStChars="!),.:;?]}、。—ˇ¨〃々～‖…’”〕〉》」』〗】∶！＂＇），．：；？］｀｜｝·" invalEndChars="([{‘“〔〈《「『〖【（［｛．·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5pPr>
    <a:lvl6pPr marL="22860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6pPr>
    <a:lvl7pPr marL="27432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7pPr>
    <a:lvl8pPr marL="32004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8pPr>
    <a:lvl9pPr marL="36576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7800"/>
    <a:srgbClr val="3A2C00"/>
    <a:srgbClr val="660066"/>
    <a:srgbClr val="660033"/>
    <a:srgbClr val="CC3300"/>
    <a:srgbClr val="000000"/>
    <a:srgbClr val="333399"/>
    <a:srgbClr val="000066"/>
    <a:srgbClr val="2F2B2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142" autoAdjust="0"/>
    <p:restoredTop sz="86290" autoAdjust="0"/>
  </p:normalViewPr>
  <p:slideViewPr>
    <p:cSldViewPr>
      <p:cViewPr>
        <p:scale>
          <a:sx n="50" d="100"/>
          <a:sy n="50" d="100"/>
        </p:scale>
        <p:origin x="-1722" y="-378"/>
      </p:cViewPr>
      <p:guideLst>
        <p:guide orient="horz" pos="2069"/>
        <p:guide pos="2880"/>
      </p:guideLst>
    </p:cSldViewPr>
  </p:slideViewPr>
  <p:outlineViewPr>
    <p:cViewPr>
      <p:scale>
        <a:sx n="25" d="100"/>
        <a:sy n="25" d="100"/>
      </p:scale>
      <p:origin x="0" y="1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68" y="-96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34A080B2-50C1-4096-AC15-B271E4C989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42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9137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298950"/>
            <a:ext cx="518795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1743F91-4E02-475F-8708-50C1A7004B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8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EB45-841A-494B-9BB9-F124BBE5D2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BEB5-5010-4231-AA17-A8E91A958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78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EB45-841A-494B-9BB9-F124BBE5D2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BEB5-5010-4231-AA17-A8E91A958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110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EB45-841A-494B-9BB9-F124BBE5D2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BEB5-5010-4231-AA17-A8E91A958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11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EB45-841A-494B-9BB9-F124BBE5D2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BEB5-5010-4231-AA17-A8E91A958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11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8B4EB45-841A-494B-9BB9-F124BBE5D264}" type="datetimeFigureOut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1/18/2015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7D6BEB5-5010-4231-AA17-A8E91A95822E}" type="slidenum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27001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253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8B4EB45-841A-494B-9BB9-F124BBE5D264}" type="datetimeFigureOut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1/18/2015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7D6BEB5-5010-4231-AA17-A8E91A95822E}" type="slidenum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27001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253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8B4EB45-841A-494B-9BB9-F124BBE5D264}" type="datetimeFigureOut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1/18/2015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7D6BEB5-5010-4231-AA17-A8E91A95822E}" type="slidenum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27001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254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8B4EB45-841A-494B-9BB9-F124BBE5D264}" type="datetimeFigureOut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1/18/2015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7D6BEB5-5010-4231-AA17-A8E91A95822E}" type="slidenum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27001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254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1" r="30986"/>
          <a:stretch/>
        </p:blipFill>
        <p:spPr>
          <a:xfrm>
            <a:off x="0" y="0"/>
            <a:ext cx="9144000" cy="251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124200"/>
            <a:ext cx="7772400" cy="2514600"/>
          </a:xfrm>
        </p:spPr>
        <p:txBody>
          <a:bodyPr>
            <a:normAutofit fontScale="90000"/>
          </a:bodyPr>
          <a:lstStyle/>
          <a:p>
            <a:pPr>
              <a:spcBef>
                <a:spcPts val="1800"/>
              </a:spcBef>
            </a:pPr>
            <a: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親愛主 充滿我 </a:t>
            </a:r>
            <a:r>
              <a:rPr lang="en-US" altLang="zh-TW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進</a:t>
            </a:r>
            <a: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入我的心內面 </a:t>
            </a:r>
            <a:r>
              <a:rPr lang="en-US" altLang="zh-TW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榮</a:t>
            </a:r>
            <a: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耀祢聖</a:t>
            </a:r>
            <a:r>
              <a:rPr lang="zh-TW" altLang="en-US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名</a:t>
            </a:r>
            <a:r>
              <a:rPr lang="en-US" altLang="zh-TW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榮耀祢聖名</a:t>
            </a:r>
            <a:br>
              <a:rPr lang="zh-TW" altLang="en-US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榮耀祢聖名</a:t>
            </a:r>
            <a:br>
              <a:rPr lang="zh-TW" altLang="en-US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我的主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59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30"/>
          <a:stretch/>
        </p:blipFill>
        <p:spPr>
          <a:xfrm>
            <a:off x="0" y="2819400"/>
            <a:ext cx="9144000" cy="420485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43000" y="228600"/>
            <a:ext cx="70104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1200"/>
              </a:spcBef>
              <a:spcAft>
                <a:spcPts val="0"/>
              </a:spcAft>
            </a:pPr>
            <a:r>
              <a:rPr kumimoji="0" lang="zh-TW" altLang="en-US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親愛主 充滿我 </a:t>
            </a:r>
            <a:endParaRPr kumimoji="0" lang="en-US" altLang="zh-TW" sz="4800" dirty="0" smtClean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 fontAlgn="auto">
              <a:spcBef>
                <a:spcPts val="1200"/>
              </a:spcBef>
              <a:spcAft>
                <a:spcPts val="0"/>
              </a:spcAft>
            </a:pPr>
            <a:r>
              <a:rPr kumimoji="0" lang="zh-TW" altLang="en-US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進入我的心內面    </a:t>
            </a:r>
            <a:endParaRPr kumimoji="0" lang="en-US" altLang="zh-TW" sz="4800" dirty="0" smtClean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 fontAlgn="auto">
              <a:spcBef>
                <a:spcPts val="1200"/>
              </a:spcBef>
              <a:spcAft>
                <a:spcPts val="0"/>
              </a:spcAft>
            </a:pPr>
            <a:r>
              <a:rPr kumimoji="0" lang="zh-TW" altLang="en-US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榮耀祢聖名</a:t>
            </a:r>
            <a:r>
              <a:rPr kumimoji="0" lang="en-US" altLang="zh-TW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kumimoji="0" lang="zh-TW" altLang="en-US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榮耀祢聖名 </a:t>
            </a:r>
            <a:endParaRPr kumimoji="0" lang="en-US" altLang="zh-TW" sz="4800" dirty="0" smtClean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 fontAlgn="auto">
              <a:spcBef>
                <a:spcPts val="1200"/>
              </a:spcBef>
              <a:spcAft>
                <a:spcPts val="0"/>
              </a:spcAft>
            </a:pPr>
            <a:r>
              <a:rPr kumimoji="0" lang="zh-TW" altLang="en-US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閣思念祂賜恩典疼痛</a:t>
            </a:r>
            <a:endParaRPr kumimoji="0" lang="en-US" sz="4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529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0"/>
            <a:ext cx="2362200" cy="3733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00100" y="609600"/>
            <a:ext cx="70104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kumimoji="0" lang="zh-TW" altLang="en-US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祂赦免咱的罪   </a:t>
            </a:r>
            <a:endParaRPr kumimoji="0" lang="en-US" altLang="zh-TW" sz="4800" dirty="0" smtClean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kumimoji="0" lang="zh-TW" altLang="en-US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醫治咱的病痛   </a:t>
            </a:r>
            <a:endParaRPr kumimoji="0" lang="en-US" altLang="zh-TW" sz="4800" dirty="0" smtClean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kumimoji="0" lang="zh-TW" altLang="en-US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祂的救恩贖咱的罪過  </a:t>
            </a:r>
            <a:endParaRPr kumimoji="0" lang="en-US" altLang="zh-TW" sz="4800" dirty="0" smtClean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kumimoji="0" lang="zh-TW" altLang="en-US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閣祂用疼與慈悲  </a:t>
            </a:r>
            <a:endParaRPr kumimoji="0" lang="en-US" altLang="zh-TW" sz="4800" dirty="0" smtClean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kumimoji="0" lang="zh-TW" altLang="en-US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做咱冠冕</a:t>
            </a:r>
            <a:r>
              <a:rPr kumimoji="0" lang="zh-TW" altLang="en-US" sz="1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kumimoji="0" lang="zh-TW" altLang="en-US" sz="1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kumimoji="0" lang="en-US" sz="18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682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6" r="9434"/>
          <a:stretch/>
        </p:blipFill>
        <p:spPr>
          <a:xfrm>
            <a:off x="5105400" y="0"/>
            <a:ext cx="40386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38200" y="533400"/>
            <a:ext cx="83058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kumimoji="0" lang="zh-TW" altLang="en-US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親愛主 充滿我  </a:t>
            </a:r>
            <a:endParaRPr kumimoji="0" lang="en-US" altLang="zh-TW" sz="4800" dirty="0" smtClean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kumimoji="0" lang="zh-TW" altLang="en-US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進入我的心內面   </a:t>
            </a:r>
            <a:endParaRPr kumimoji="0" lang="en-US" altLang="zh-TW" sz="4800" dirty="0" smtClean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kumimoji="0" lang="zh-TW" altLang="en-US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榮耀祢聖名</a:t>
            </a:r>
            <a:r>
              <a:rPr kumimoji="0" lang="en-US" altLang="zh-TW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kumimoji="0" lang="zh-TW" altLang="en-US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榮耀祢聖名</a:t>
            </a:r>
            <a:r>
              <a:rPr kumimoji="0" lang="en-US" altLang="zh-TW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   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kumimoji="0" lang="zh-TW" altLang="en-US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榮耀祢聖名</a:t>
            </a:r>
            <a:r>
              <a:rPr kumimoji="0" lang="en-US" altLang="zh-TW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kumimoji="0" lang="zh-TW" altLang="en-US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我的主   </a:t>
            </a:r>
            <a:endParaRPr kumimoji="0" lang="en-US" altLang="zh-TW" sz="4800" dirty="0" smtClean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kumimoji="0" lang="zh-TW" altLang="en-US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親愛主</a:t>
            </a:r>
            <a:r>
              <a:rPr kumimoji="0" lang="en-US" altLang="zh-TW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kumimoji="0" lang="zh-TW" altLang="en-US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親愛主</a:t>
            </a:r>
            <a:endParaRPr kumimoji="0" lang="en-US" altLang="zh-TW" sz="4800" dirty="0" smtClean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kumimoji="0" lang="zh-TW" altLang="en-US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親愛主</a:t>
            </a:r>
            <a:r>
              <a:rPr kumimoji="0" lang="en-US" altLang="zh-TW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kumimoji="0" lang="zh-TW" altLang="en-US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親愛主</a:t>
            </a:r>
            <a:endParaRPr kumimoji="0" lang="en-US" sz="4800" dirty="0" smtClean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kumimoji="0" lang="zh-TW" altLang="en-US" sz="48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親愛主</a:t>
            </a:r>
            <a:endParaRPr kumimoji="0" lang="en-US" sz="4800" dirty="0" smtClean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sz="48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093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34034</TotalTime>
  <Words>31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5_Office Theme</vt:lpstr>
      <vt:lpstr>6_Office Theme</vt:lpstr>
      <vt:lpstr>7_Office Theme</vt:lpstr>
      <vt:lpstr>8_Office Theme</vt:lpstr>
      <vt:lpstr>親愛主 充滿我  進入我的心內面  榮耀祢聖名,榮耀祢聖名 榮耀祢聖名 我的主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08/22/2010 FPCOC Sunday Worship</dc:title>
  <dc:creator>tai</dc:creator>
  <cp:lastModifiedBy>Jonathan</cp:lastModifiedBy>
  <cp:revision>3736</cp:revision>
  <dcterms:created xsi:type="dcterms:W3CDTF">2005-02-27T07:43:32Z</dcterms:created>
  <dcterms:modified xsi:type="dcterms:W3CDTF">2015-01-18T16:20:00Z</dcterms:modified>
</cp:coreProperties>
</file>