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2536" r:id="rId1"/>
    <p:sldMasterId id="2147502538" r:id="rId2"/>
    <p:sldMasterId id="2147502540" r:id="rId3"/>
    <p:sldMasterId id="2147502542" r:id="rId4"/>
  </p:sldMasterIdLst>
  <p:notesMasterIdLst>
    <p:notesMasterId r:id="rId9"/>
  </p:notesMasterIdLst>
  <p:handoutMasterIdLst>
    <p:handoutMasterId r:id="rId10"/>
  </p:handoutMasterIdLst>
  <p:sldIdLst>
    <p:sldId id="4863" r:id="rId5"/>
    <p:sldId id="4864" r:id="rId6"/>
    <p:sldId id="4865" r:id="rId7"/>
    <p:sldId id="4866" r:id="rId8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7800"/>
    <a:srgbClr val="3A2C00"/>
    <a:srgbClr val="660066"/>
    <a:srgbClr val="660033"/>
    <a:srgbClr val="CC3300"/>
    <a:srgbClr val="000000"/>
    <a:srgbClr val="333399"/>
    <a:srgbClr val="000066"/>
    <a:srgbClr val="2F2B2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EB45-841A-494B-9BB9-F124BBE5D2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BEB5-5010-4231-AA17-A8E91A9582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788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EB45-841A-494B-9BB9-F124BBE5D2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BEB5-5010-4231-AA17-A8E91A9582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10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EB45-841A-494B-9BB9-F124BBE5D2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BEB5-5010-4231-AA17-A8E91A9582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10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4EB45-841A-494B-9BB9-F124BBE5D26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1/18/2015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D6BEB5-5010-4231-AA17-A8E91A95822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110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8B4EB45-841A-494B-9BB9-F124BBE5D264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1/18/2015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D6BEB5-5010-4231-AA17-A8E91A95822E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270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53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8B4EB45-841A-494B-9BB9-F124BBE5D264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1/18/2015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D6BEB5-5010-4231-AA17-A8E91A95822E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270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53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8B4EB45-841A-494B-9BB9-F124BBE5D264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1/18/2015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D6BEB5-5010-4231-AA17-A8E91A95822E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270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54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8B4EB45-841A-494B-9BB9-F124BBE5D264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1/18/2015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7D6BEB5-5010-4231-AA17-A8E91A95822E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2700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254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21" r="30986"/>
          <a:stretch/>
        </p:blipFill>
        <p:spPr>
          <a:xfrm>
            <a:off x="0" y="0"/>
            <a:ext cx="9144000" cy="2514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124200"/>
            <a:ext cx="7772400" cy="2514600"/>
          </a:xfrm>
        </p:spPr>
        <p:txBody>
          <a:bodyPr>
            <a:normAutofit fontScale="90000"/>
          </a:bodyPr>
          <a:lstStyle/>
          <a:p>
            <a:pPr>
              <a:spcBef>
                <a:spcPts val="1800"/>
              </a:spcBef>
            </a:pP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親愛主 充滿我 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進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入我的心內面 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</a:t>
            </a:r>
            <a:r>
              <a:rPr lang="zh-TW" altLang="en-US" sz="5300" dirty="0">
                <a:latin typeface="DFKai-SB" panose="03000509000000000000" pitchFamily="65" charset="-120"/>
                <a:ea typeface="DFKai-SB" panose="03000509000000000000" pitchFamily="65" charset="-120"/>
              </a:rPr>
              <a:t>耀祢聖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名</a:t>
            </a:r>
            <a:r>
              <a:rPr lang="en-US" altLang="zh-TW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b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b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我的主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5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30"/>
          <a:stretch/>
        </p:blipFill>
        <p:spPr>
          <a:xfrm>
            <a:off x="0" y="2819400"/>
            <a:ext cx="9144000" cy="420485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43000" y="228600"/>
            <a:ext cx="70104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12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 充滿我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fontAlgn="auto">
              <a:spcBef>
                <a:spcPts val="12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進入我的心內面  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fontAlgn="auto">
              <a:spcBef>
                <a:spcPts val="12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榮耀祢聖名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fontAlgn="auto">
              <a:spcBef>
                <a:spcPts val="12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閣思念祂賜恩典疼痛</a:t>
            </a:r>
            <a:endParaRPr kumimoji="0" lang="en-US" sz="4800" dirty="0">
              <a:solidFill>
                <a:prstClr val="black"/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529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3733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00100" y="609600"/>
            <a:ext cx="7010400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18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祂赦免咱的罪 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醫治咱的病痛 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祂的救恩贖咱的罪過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閣祂用疼與慈悲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18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做咱冠冕</a:t>
            </a:r>
            <a:r>
              <a:rPr kumimoji="0" lang="zh-TW" altLang="en-US" sz="1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/>
            </a:r>
            <a:br>
              <a:rPr kumimoji="0" lang="zh-TW" altLang="en-US" sz="1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kumimoji="0" lang="en-US" sz="18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1682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6" r="9434"/>
          <a:stretch/>
        </p:blipFill>
        <p:spPr>
          <a:xfrm>
            <a:off x="5105400" y="0"/>
            <a:ext cx="40386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" y="533400"/>
            <a:ext cx="83058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 充滿我  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進入我的心內面 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   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榮耀祢聖名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我的主   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</a:t>
            </a:r>
            <a:endParaRPr kumimoji="0" lang="en-US" altLang="zh-TW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</a:t>
            </a:r>
            <a:r>
              <a:rPr kumimoji="0" lang="en-US" altLang="zh-TW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</a:t>
            </a:r>
            <a:endParaRPr kumimoji="0" lang="en-US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</a:pPr>
            <a:r>
              <a:rPr kumimoji="0" lang="zh-TW" altLang="en-US" sz="4800" dirty="0" smtClean="0">
                <a:solidFill>
                  <a:prstClr val="black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親愛主</a:t>
            </a:r>
            <a:endParaRPr kumimoji="0" lang="en-US" sz="4800" dirty="0" smtClean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sz="4800" dirty="0">
              <a:solidFill>
                <a:prstClr val="black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093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34034</TotalTime>
  <Words>31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5_Office Theme</vt:lpstr>
      <vt:lpstr>6_Office Theme</vt:lpstr>
      <vt:lpstr>7_Office Theme</vt:lpstr>
      <vt:lpstr>8_Office Theme</vt:lpstr>
      <vt:lpstr>親愛主 充滿我  進入我的心內面  榮耀祢聖名,榮耀祢聖名 榮耀祢聖名 我的主 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3736</cp:revision>
  <dcterms:created xsi:type="dcterms:W3CDTF">2005-02-27T07:43:32Z</dcterms:created>
  <dcterms:modified xsi:type="dcterms:W3CDTF">2015-01-18T16:20:00Z</dcterms:modified>
</cp:coreProperties>
</file>