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DD08-4A8F-4B79-A694-C24256B341DB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46CD-E33D-434A-B1DA-F7008646D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DD08-4A8F-4B79-A694-C24256B341DB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46CD-E33D-434A-B1DA-F7008646D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5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DD08-4A8F-4B79-A694-C24256B341DB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46CD-E33D-434A-B1DA-F7008646D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7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DD08-4A8F-4B79-A694-C24256B341DB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46CD-E33D-434A-B1DA-F7008646D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9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DD08-4A8F-4B79-A694-C24256B341DB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46CD-E33D-434A-B1DA-F7008646D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4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DD08-4A8F-4B79-A694-C24256B341DB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46CD-E33D-434A-B1DA-F7008646D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4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DD08-4A8F-4B79-A694-C24256B341DB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46CD-E33D-434A-B1DA-F7008646D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1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DD08-4A8F-4B79-A694-C24256B341DB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46CD-E33D-434A-B1DA-F7008646D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3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DD08-4A8F-4B79-A694-C24256B341DB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46CD-E33D-434A-B1DA-F7008646D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8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DD08-4A8F-4B79-A694-C24256B341DB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46CD-E33D-434A-B1DA-F7008646D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1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DD08-4A8F-4B79-A694-C24256B341DB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46CD-E33D-434A-B1DA-F7008646D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0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CDD08-4A8F-4B79-A694-C24256B341DB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146CD-E33D-434A-B1DA-F7008646D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6" r="19746"/>
          <a:stretch/>
        </p:blipFill>
        <p:spPr>
          <a:xfrm>
            <a:off x="228600" y="230311"/>
            <a:ext cx="8458200" cy="531150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4071793"/>
            <a:ext cx="9144000" cy="1470025"/>
          </a:xfrm>
        </p:spPr>
        <p:txBody>
          <a:bodyPr>
            <a:noAutofit/>
          </a:bodyPr>
          <a:lstStyle/>
          <a:p>
            <a:r>
              <a:rPr lang="zh-TW" altLang="en-US" sz="5200" dirty="0">
                <a:latin typeface="DFKai-SB" panose="03000509000000000000" pitchFamily="65" charset="-120"/>
                <a:ea typeface="DFKai-SB" panose="03000509000000000000" pitchFamily="65" charset="-120"/>
              </a:rPr>
              <a:t>惦佇樹林</a:t>
            </a:r>
            <a:r>
              <a:rPr lang="zh-TW" altLang="en-US" sz="5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中</a:t>
            </a:r>
            <a:r>
              <a:rPr lang="en-US" altLang="zh-TW" sz="5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5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你</a:t>
            </a:r>
            <a:r>
              <a:rPr lang="zh-TW" altLang="en-US" sz="5200" dirty="0">
                <a:latin typeface="DFKai-SB" panose="03000509000000000000" pitchFamily="65" charset="-120"/>
                <a:ea typeface="DFKai-SB" panose="03000509000000000000" pitchFamily="65" charset="-120"/>
              </a:rPr>
              <a:t>的風吹我的</a:t>
            </a:r>
            <a:r>
              <a:rPr lang="zh-TW" altLang="en-US" sz="5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面</a:t>
            </a:r>
            <a:r>
              <a:rPr lang="en-US" altLang="zh-TW" sz="5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5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52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200" dirty="0">
                <a:latin typeface="DFKai-SB" panose="03000509000000000000" pitchFamily="65" charset="-120"/>
                <a:ea typeface="DFKai-SB" panose="03000509000000000000" pitchFamily="65" charset="-120"/>
              </a:rPr>
              <a:t>你叫講：「來跟隨我。」</a:t>
            </a:r>
            <a:r>
              <a:rPr lang="zh-TW" altLang="en-US" sz="5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52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200" dirty="0">
                <a:latin typeface="DFKai-SB" panose="03000509000000000000" pitchFamily="65" charset="-120"/>
                <a:ea typeface="DFKai-SB" panose="03000509000000000000" pitchFamily="65" charset="-120"/>
              </a:rPr>
              <a:t>清早日頭</a:t>
            </a:r>
            <a:r>
              <a:rPr lang="zh-TW" altLang="en-US" sz="5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照</a:t>
            </a:r>
            <a:r>
              <a:rPr lang="en-US" altLang="zh-TW" sz="5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5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我</a:t>
            </a:r>
            <a:r>
              <a:rPr lang="zh-TW" altLang="en-US" sz="5200" dirty="0">
                <a:latin typeface="DFKai-SB" panose="03000509000000000000" pitchFamily="65" charset="-120"/>
                <a:ea typeface="DFKai-SB" panose="03000509000000000000" pitchFamily="65" charset="-120"/>
              </a:rPr>
              <a:t>看鳥隻自由</a:t>
            </a:r>
            <a:r>
              <a:rPr lang="zh-TW" altLang="en-US" sz="5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飛</a:t>
            </a:r>
            <a:r>
              <a:rPr lang="en-US" altLang="zh-TW" sz="5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  <a:br>
              <a:rPr lang="en-US" altLang="zh-TW" sz="52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也講：「來跟隨我。」</a:t>
            </a:r>
            <a:br>
              <a:rPr lang="zh-TW" altLang="en-US" sz="52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endParaRPr lang="en-US" sz="5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68635"/>
            <a:ext cx="647308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6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10683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通世界隴包圍我叫我的名</a:t>
            </a:r>
            <a:r>
              <a:rPr lang="en-US" altLang="zh-TW" sz="5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</a:p>
          <a:p>
            <a:pPr algn="ctr"/>
            <a:r>
              <a:rPr lang="zh-TW" altLang="en-US" sz="5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使我看見一切大奇妙 </a:t>
            </a:r>
            <a:br>
              <a:rPr lang="zh-TW" altLang="en-US" sz="54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無論到叼位</a:t>
            </a:r>
            <a:r>
              <a:rPr lang="en-US" altLang="zh-TW" sz="5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5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我隴聽着一個聲</a:t>
            </a:r>
            <a:r>
              <a:rPr lang="en-US" altLang="zh-TW" sz="5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</a:p>
          <a:p>
            <a:pPr algn="ctr"/>
            <a:r>
              <a:rPr lang="zh-TW" altLang="en-US" sz="5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我有聽着真清楚：</a:t>
            </a:r>
            <a:endParaRPr lang="en-US" altLang="zh-TW" sz="54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5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「我引導你</a:t>
            </a:r>
            <a:r>
              <a:rPr lang="en-US" altLang="zh-TW" sz="5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5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來隨我。」</a:t>
            </a:r>
            <a:endParaRPr lang="en-US" sz="5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0"/>
            <a:ext cx="3657600" cy="27432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1151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08" y="4800600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我一人孤單，你家己嘛真無伴，</a:t>
            </a: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豈無欲來跟隨我？</a:t>
            </a: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你與我同行，真多事就會成，只要你來跟隨我。</a:t>
            </a: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endParaRPr lang="en-US" sz="4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r="14849"/>
          <a:stretch/>
        </p:blipFill>
        <p:spPr>
          <a:xfrm>
            <a:off x="2362200" y="0"/>
            <a:ext cx="4322617" cy="341983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339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8600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咱做伙來向前追找咱的夢，</a:t>
            </a:r>
            <a:r>
              <a:rPr lang="en-US" altLang="zh-TW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咱擒住真理和活命</a:t>
            </a:r>
            <a:b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今咱向前行，呣通越頭倒去看</a:t>
            </a:r>
            <a:b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你已經得著釋放！</a:t>
            </a:r>
            <a:b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「牽我的手，跟隨我！」</a:t>
            </a:r>
            <a:endParaRPr lang="en-US" sz="4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782"/>
            <a:ext cx="4267200" cy="284368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2695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61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惦佇樹林中,你的風吹我的面, 你叫講：「來跟隨我。」 清早日頭照,我看鳥隻自由飛. 也講：「來跟隨我。」 </vt:lpstr>
      <vt:lpstr>PowerPoint Presentation</vt:lpstr>
      <vt:lpstr>我一人孤單，你家己嘛真無伴， 豈無欲來跟隨我？ 你與我同行，真多事就會成，只要你來跟隨我。 </vt:lpstr>
      <vt:lpstr>咱做伙來向前追找咱的夢， 咱擒住真理和活命 今咱向前行，呣通越頭倒去看 你已經得著釋放！ 「牽我的手，跟隨我！」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聖哉，聖哉，聖哉， 至聖大主宰， 聖哉，聖哉，聖哉， 獨一聖主宰。 上主呣是受造，祂無始無終， 永遠掌權治理，至高受尊崇！</dc:title>
  <dc:creator>Wenwen</dc:creator>
  <cp:lastModifiedBy>Jonathan</cp:lastModifiedBy>
  <cp:revision>6</cp:revision>
  <dcterms:created xsi:type="dcterms:W3CDTF">2015-01-10T23:45:15Z</dcterms:created>
  <dcterms:modified xsi:type="dcterms:W3CDTF">2015-01-18T16:18:22Z</dcterms:modified>
</cp:coreProperties>
</file>