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"/>
  </p:notesMasterIdLst>
  <p:sldIdLst>
    <p:sldId id="269" r:id="rId2"/>
    <p:sldId id="273" r:id="rId3"/>
    <p:sldId id="277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47AB5A-858B-4E47-A338-A4D7809CB2B0}" type="datetimeFigureOut">
              <a:rPr lang="en-US"/>
              <a:pPr>
                <a:defRPr/>
              </a:pPr>
              <a:t>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8F791B-1FBF-4679-BCFE-83462619D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12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4AC8B36-E89F-43E7-8671-FF4DF627E8A2}" type="slidenum">
              <a:rPr lang="en-US" altLang="zh-TW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718" tIns="44859" rIns="89718" bIns="448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33F5-A459-4A63-8826-B441FD04F3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234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DAAE7-736F-4C08-BE30-B22ACD668C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1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6E49-03C6-443A-A710-D6D17F89A9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3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5E4A-DA18-4B54-AF6E-962BF6C5A7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366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9E3C9-7B72-4147-8000-D5DB6E88A3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15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D41B-9D0A-40AB-A959-10B051CFC5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116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37A6-890A-4BCD-8365-E52FFDA6A8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667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295C1-94E8-4D39-A13A-DB80FF393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91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CFBD-A4E0-4253-A756-885A140CA9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027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CB3FA-220E-4639-8D9D-FD86F473CA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889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CD1F-56F7-4361-AAE7-DF73CF4D30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73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1259AD-9443-4CBC-B65D-D040D2865C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7338" y="692150"/>
            <a:ext cx="8569325" cy="2808288"/>
          </a:xfrm>
          <a:noFill/>
        </p:spPr>
        <p:txBody>
          <a:bodyPr/>
          <a:lstStyle/>
          <a:p>
            <a:pPr eaLnBrk="1" hangingPunct="1"/>
            <a:r>
              <a:rPr lang="zh-TW" altLang="en-US" sz="5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願我能愈疼祢</a:t>
            </a:r>
            <a:r>
              <a:rPr lang="en-US" altLang="zh-TW" sz="5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我主基督</a:t>
            </a:r>
            <a:r>
              <a:rPr lang="en-US" altLang="zh-TW" sz="54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婦女會 獻詩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872038"/>
            <a:ext cx="2820987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021388"/>
            <a:ext cx="1381125" cy="6619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2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(1/2)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288" y="260350"/>
            <a:ext cx="7272337" cy="5761038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願我能愈疼</a:t>
            </a: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祢</a:t>
            </a:r>
            <a:r>
              <a:rPr lang="en-US" altLang="zh-TW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主基</a:t>
            </a: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督</a:t>
            </a:r>
            <a:endParaRPr lang="en-US" altLang="zh-TW" sz="4400" spc="-3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跪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落祈禱謙</a:t>
            </a: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卑</a:t>
            </a:r>
            <a:r>
              <a:rPr lang="en-US" altLang="zh-TW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祢賜</a:t>
            </a: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福</a:t>
            </a:r>
            <a:endParaRPr lang="zh-TW" altLang="en-US" sz="4400" spc="-3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心懇求無</a:t>
            </a: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離</a:t>
            </a:r>
            <a:r>
              <a:rPr lang="en-US" altLang="zh-TW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愈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久能愈疼祢</a:t>
            </a:r>
            <a:endParaRPr lang="en-US" altLang="zh-TW" sz="4400" spc="-3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能愈疼祢</a:t>
            </a:r>
            <a:r>
              <a:rPr lang="en-US" altLang="zh-TW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能愈疼祢</a:t>
            </a:r>
            <a:endParaRPr lang="en-US" altLang="zh-TW" sz="4400" spc="-3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endParaRPr lang="en-US" altLang="zh-TW" sz="1200" spc="-3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早我擒住世間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安樂得意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今我願放各項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專心尋祢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儆醒祈禱無離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愈久能愈疼祢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能愈疼祢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能愈疼祢</a:t>
            </a:r>
          </a:p>
          <a:p>
            <a:pPr eaLnBrk="1" hangingPunct="1">
              <a:buFontTx/>
              <a:buNone/>
              <a:defRPr/>
            </a:pPr>
            <a:endParaRPr lang="zh-TW" altLang="en-US" sz="4400" spc="-3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872038"/>
            <a:ext cx="2820987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021388"/>
            <a:ext cx="1381125" cy="6619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200" spc="-3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(2/2)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288" y="260350"/>
            <a:ext cx="7272337" cy="5761038"/>
          </a:xfrm>
        </p:spPr>
        <p:txBody>
          <a:bodyPr/>
          <a:lstStyle/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世間雖有艱苦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憂悶煩擾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義人有主可靠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歡喜謳咾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我嘴吟詩無離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愈久能愈疼祢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能愈疼祢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能愈疼祢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endParaRPr lang="en-US" altLang="zh-TW" sz="1200" spc="-3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雖莽氣力衰弱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吟詩細聲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我心猶原勇敢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跟祢來行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迫切祈禱無離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愈久能愈疼祢</a:t>
            </a:r>
          </a:p>
          <a:p>
            <a:pPr indent="0"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願我疼祢</a:t>
            </a:r>
            <a:r>
              <a:rPr lang="en-US" altLang="zh-TW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400" spc="-3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願我疼祢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194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全真楷書</vt:lpstr>
      <vt:lpstr>預設簡報設計</vt:lpstr>
      <vt:lpstr>願我能愈疼祢,我主基督  婦女會 獻詩  </vt:lpstr>
      <vt:lpstr>(1/2)</vt:lpstr>
      <vt:lpstr>(2/2)</vt:lpstr>
    </vt:vector>
  </TitlesOfParts>
  <Company>加加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307 求主導我與祢同行(1/4)</dc:title>
  <dc:creator>小鈞愛人</dc:creator>
  <cp:lastModifiedBy>Jonathan</cp:lastModifiedBy>
  <cp:revision>66</cp:revision>
  <dcterms:created xsi:type="dcterms:W3CDTF">2002-10-04T10:55:10Z</dcterms:created>
  <dcterms:modified xsi:type="dcterms:W3CDTF">2015-01-18T16:17:29Z</dcterms:modified>
</cp:coreProperties>
</file>