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5"/>
  </p:notesMasterIdLst>
  <p:sldIdLst>
    <p:sldId id="269" r:id="rId2"/>
    <p:sldId id="273" r:id="rId3"/>
    <p:sldId id="277" r:id="rId4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647AB5A-858B-4E47-A338-A4D7809CB2B0}" type="datetimeFigureOut">
              <a:rPr lang="en-US"/>
              <a:pPr>
                <a:defRPr/>
              </a:pPr>
              <a:t>1/18/2015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88F791B-1FBF-4679-BCFE-83462619D7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4126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34AC8B36-E89F-43E7-8671-FF4DF627E8A2}" type="slidenum">
              <a:rPr lang="en-US" altLang="zh-TW" smtClean="0">
                <a:solidFill>
                  <a:srgbClr val="000000"/>
                </a:solidFill>
                <a:latin typeface="Times New Roman" pitchFamily="18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zh-TW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7411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3000" y="684213"/>
            <a:ext cx="4573588" cy="34305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2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63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89718" tIns="44859" rIns="89718" bIns="448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zh-TW" sz="1400" smtClean="0">
              <a:ea typeface="全真楷書" pitchFamily="49" charset="-120"/>
            </a:endParaRPr>
          </a:p>
          <a:p>
            <a:pPr eaLnBrk="1" hangingPunct="1">
              <a:spcBef>
                <a:spcPct val="0"/>
              </a:spcBef>
            </a:pPr>
            <a:endParaRPr lang="en-US" altLang="zh-TW" sz="1400" smtClean="0">
              <a:ea typeface="全真楷書" pitchFamily="49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3233F5-A459-4A63-8826-B441FD04F35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72340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0DAAE7-736F-4C08-BE30-B22ACD668C8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5712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C6E49-03C6-443A-A710-D6D17F89A9E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98234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35E4A-DA18-4B54-AF6E-962BF6C5A7F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43660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B9E3C9-7B72-4147-8000-D5DB6E88A34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6153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87D41B-9D0A-40AB-A959-10B051CFC52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51166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937A6-890A-4BCD-8365-E52FFDA6A8E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36676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295C1-94E8-4D39-A13A-DB80FF393C9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5915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EECFBD-A4E0-4253-A756-885A140CA9D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30278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CB3FA-220E-4639-8D9D-FD86F473CA4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48893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88CD1F-56F7-4361-AAE7-DF73CF4D30E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5737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51259AD-9443-4CBC-B65D-D040D2865C8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0" r:id="rId1"/>
    <p:sldLayoutId id="2147483851" r:id="rId2"/>
    <p:sldLayoutId id="2147483852" r:id="rId3"/>
    <p:sldLayoutId id="2147483853" r:id="rId4"/>
    <p:sldLayoutId id="2147483854" r:id="rId5"/>
    <p:sldLayoutId id="2147483855" r:id="rId6"/>
    <p:sldLayoutId id="2147483856" r:id="rId7"/>
    <p:sldLayoutId id="2147483857" r:id="rId8"/>
    <p:sldLayoutId id="2147483858" r:id="rId9"/>
    <p:sldLayoutId id="2147483859" r:id="rId10"/>
    <p:sldLayoutId id="21474838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87338" y="692150"/>
            <a:ext cx="8569325" cy="2808288"/>
          </a:xfrm>
          <a:noFill/>
        </p:spPr>
        <p:txBody>
          <a:bodyPr/>
          <a:lstStyle/>
          <a:p>
            <a:pPr eaLnBrk="1" hangingPunct="1"/>
            <a:r>
              <a:rPr lang="zh-TW" altLang="en-US" sz="540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願我能愈疼祢</a:t>
            </a:r>
            <a:r>
              <a:rPr lang="en-US" altLang="zh-TW" sz="540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40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我主基督</a:t>
            </a:r>
            <a:r>
              <a:rPr lang="en-US" altLang="zh-TW" sz="540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540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en-US" altLang="zh-TW" sz="280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280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400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婦女會 獻詩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4872038"/>
            <a:ext cx="2820987" cy="198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6021388"/>
            <a:ext cx="1381125" cy="661987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sz="3200" spc="-3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(1/2)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395288" y="260350"/>
            <a:ext cx="7272337" cy="5761038"/>
          </a:xfrm>
        </p:spPr>
        <p:txBody>
          <a:bodyPr/>
          <a:lstStyle/>
          <a:p>
            <a:pPr indent="0" eaLnBrk="1" hangingPunct="1">
              <a:spcBef>
                <a:spcPts val="0"/>
              </a:spcBef>
              <a:buFontTx/>
              <a:buNone/>
              <a:defRPr/>
            </a:pPr>
            <a:r>
              <a:rPr lang="zh-TW" altLang="en-US" sz="4400" spc="-3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願我能愈疼</a:t>
            </a:r>
            <a:r>
              <a:rPr lang="zh-TW" altLang="en-US" sz="4400" spc="-3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祢</a:t>
            </a:r>
            <a:r>
              <a:rPr lang="en-US" altLang="zh-TW" sz="4400" spc="-3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4400" spc="-3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我</a:t>
            </a:r>
            <a:r>
              <a:rPr lang="zh-TW" altLang="en-US" sz="4400" spc="-3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主基</a:t>
            </a:r>
            <a:r>
              <a:rPr lang="zh-TW" altLang="en-US" sz="4400" spc="-3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督</a:t>
            </a:r>
            <a:endParaRPr lang="en-US" altLang="zh-TW" sz="4400" spc="-300" dirty="0" smtClean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 indent="0" eaLnBrk="1" hangingPunct="1">
              <a:spcBef>
                <a:spcPts val="0"/>
              </a:spcBef>
              <a:buFontTx/>
              <a:buNone/>
              <a:defRPr/>
            </a:pPr>
            <a:r>
              <a:rPr lang="zh-TW" altLang="en-US" sz="4400" spc="-3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跪</a:t>
            </a:r>
            <a:r>
              <a:rPr lang="zh-TW" altLang="en-US" sz="4400" spc="-3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落祈禱謙</a:t>
            </a:r>
            <a:r>
              <a:rPr lang="zh-TW" altLang="en-US" sz="4400" spc="-3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卑</a:t>
            </a:r>
            <a:r>
              <a:rPr lang="en-US" altLang="zh-TW" sz="4400" spc="-3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4400" spc="-3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求</a:t>
            </a:r>
            <a:r>
              <a:rPr lang="zh-TW" altLang="en-US" sz="4400" spc="-3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祢賜</a:t>
            </a:r>
            <a:r>
              <a:rPr lang="zh-TW" altLang="en-US" sz="4400" spc="-3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福</a:t>
            </a:r>
            <a:endParaRPr lang="zh-TW" altLang="en-US" sz="4400" spc="-300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 indent="0" eaLnBrk="1" hangingPunct="1">
              <a:spcBef>
                <a:spcPts val="0"/>
              </a:spcBef>
              <a:buFontTx/>
              <a:buNone/>
              <a:defRPr/>
            </a:pPr>
            <a:r>
              <a:rPr lang="zh-TW" altLang="en-US" sz="4400" spc="-3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我</a:t>
            </a:r>
            <a:r>
              <a:rPr lang="zh-TW" altLang="en-US" sz="4400" spc="-3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心懇求無</a:t>
            </a:r>
            <a:r>
              <a:rPr lang="zh-TW" altLang="en-US" sz="4400" spc="-3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離</a:t>
            </a:r>
            <a:r>
              <a:rPr lang="en-US" altLang="zh-TW" sz="4400" spc="-3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4400" spc="-3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愈</a:t>
            </a:r>
            <a:r>
              <a:rPr lang="zh-TW" altLang="en-US" sz="4400" spc="-3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久能愈疼祢</a:t>
            </a:r>
            <a:endParaRPr lang="en-US" altLang="zh-TW" sz="4400" spc="-300" dirty="0" smtClean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 indent="0" eaLnBrk="1" hangingPunct="1">
              <a:spcBef>
                <a:spcPts val="0"/>
              </a:spcBef>
              <a:buFontTx/>
              <a:buNone/>
              <a:defRPr/>
            </a:pPr>
            <a:r>
              <a:rPr lang="zh-TW" altLang="en-US" sz="4400" spc="-3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能愈疼祢</a:t>
            </a:r>
            <a:r>
              <a:rPr lang="en-US" altLang="zh-TW" sz="4400" spc="-3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4400" spc="-3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能愈疼祢</a:t>
            </a:r>
            <a:endParaRPr lang="en-US" altLang="zh-TW" sz="4400" spc="-300" dirty="0" smtClean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 indent="0" eaLnBrk="1" hangingPunct="1">
              <a:spcBef>
                <a:spcPts val="0"/>
              </a:spcBef>
              <a:buFontTx/>
              <a:buNone/>
              <a:defRPr/>
            </a:pPr>
            <a:endParaRPr lang="en-US" altLang="zh-TW" sz="1200" spc="-300" dirty="0" smtClean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 indent="0" eaLnBrk="1" hangingPunct="1">
              <a:spcBef>
                <a:spcPts val="0"/>
              </a:spcBef>
              <a:buFontTx/>
              <a:buNone/>
              <a:defRPr/>
            </a:pPr>
            <a:r>
              <a:rPr lang="zh-TW" altLang="en-US" sz="4400" spc="-3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早我擒住世間</a:t>
            </a:r>
            <a:r>
              <a:rPr lang="en-US" altLang="zh-TW" sz="4400" spc="-3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4400" spc="-3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安樂得意</a:t>
            </a:r>
          </a:p>
          <a:p>
            <a:pPr indent="0" eaLnBrk="1" hangingPunct="1">
              <a:spcBef>
                <a:spcPts val="0"/>
              </a:spcBef>
              <a:buFontTx/>
              <a:buNone/>
              <a:defRPr/>
            </a:pPr>
            <a:r>
              <a:rPr lang="zh-TW" altLang="en-US" sz="4400" spc="-3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今我願放各項</a:t>
            </a:r>
            <a:r>
              <a:rPr lang="en-US" altLang="zh-TW" sz="4400" spc="-3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4400" spc="-3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專心尋祢</a:t>
            </a:r>
          </a:p>
          <a:p>
            <a:pPr indent="0" eaLnBrk="1" hangingPunct="1">
              <a:spcBef>
                <a:spcPts val="0"/>
              </a:spcBef>
              <a:buFontTx/>
              <a:buNone/>
              <a:defRPr/>
            </a:pPr>
            <a:r>
              <a:rPr lang="zh-TW" altLang="en-US" sz="4400" spc="-3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儆醒祈禱無離</a:t>
            </a:r>
            <a:r>
              <a:rPr lang="en-US" altLang="zh-TW" sz="4400" spc="-3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4400" spc="-3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愈久能愈疼祢</a:t>
            </a:r>
          </a:p>
          <a:p>
            <a:pPr indent="0" eaLnBrk="1" hangingPunct="1">
              <a:spcBef>
                <a:spcPts val="0"/>
              </a:spcBef>
              <a:buFontTx/>
              <a:buNone/>
              <a:defRPr/>
            </a:pPr>
            <a:r>
              <a:rPr lang="zh-TW" altLang="en-US" sz="4400" spc="-3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能愈疼祢</a:t>
            </a:r>
            <a:r>
              <a:rPr lang="en-US" altLang="zh-TW" sz="4400" spc="-3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4400" spc="-3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能愈疼祢</a:t>
            </a:r>
          </a:p>
          <a:p>
            <a:pPr eaLnBrk="1" hangingPunct="1">
              <a:buFontTx/>
              <a:buNone/>
              <a:defRPr/>
            </a:pPr>
            <a:endParaRPr lang="zh-TW" altLang="en-US" sz="4400" spc="-300" dirty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4872038"/>
            <a:ext cx="2820987" cy="198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6021388"/>
            <a:ext cx="1381125" cy="661987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sz="3200" spc="-3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(2/2)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395288" y="260350"/>
            <a:ext cx="7272337" cy="5761038"/>
          </a:xfrm>
        </p:spPr>
        <p:txBody>
          <a:bodyPr/>
          <a:lstStyle/>
          <a:p>
            <a:pPr indent="0" eaLnBrk="1" hangingPunct="1">
              <a:spcBef>
                <a:spcPts val="0"/>
              </a:spcBef>
              <a:buFontTx/>
              <a:buNone/>
              <a:defRPr/>
            </a:pPr>
            <a:r>
              <a:rPr lang="zh-TW" altLang="en-US" sz="4400" spc="-3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世間雖有艱苦</a:t>
            </a:r>
            <a:r>
              <a:rPr lang="en-US" altLang="zh-TW" sz="4400" spc="-3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4400" spc="-3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憂悶煩擾</a:t>
            </a:r>
          </a:p>
          <a:p>
            <a:pPr indent="0" eaLnBrk="1" hangingPunct="1">
              <a:spcBef>
                <a:spcPts val="0"/>
              </a:spcBef>
              <a:buFontTx/>
              <a:buNone/>
              <a:defRPr/>
            </a:pPr>
            <a:r>
              <a:rPr lang="zh-TW" altLang="en-US" sz="4400" spc="-3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義人有主可靠</a:t>
            </a:r>
            <a:r>
              <a:rPr lang="en-US" altLang="zh-TW" sz="4400" spc="-3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4400" spc="-3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歡喜謳咾</a:t>
            </a:r>
          </a:p>
          <a:p>
            <a:pPr indent="0" eaLnBrk="1" hangingPunct="1">
              <a:spcBef>
                <a:spcPts val="0"/>
              </a:spcBef>
              <a:buFontTx/>
              <a:buNone/>
              <a:defRPr/>
            </a:pPr>
            <a:r>
              <a:rPr lang="zh-TW" altLang="en-US" sz="4400" spc="-3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我嘴吟詩無離</a:t>
            </a:r>
            <a:r>
              <a:rPr lang="en-US" altLang="zh-TW" sz="4400" spc="-3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4400" spc="-3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愈久能愈疼祢</a:t>
            </a:r>
          </a:p>
          <a:p>
            <a:pPr indent="0" eaLnBrk="1" hangingPunct="1">
              <a:spcBef>
                <a:spcPts val="0"/>
              </a:spcBef>
              <a:buFontTx/>
              <a:buNone/>
              <a:defRPr/>
            </a:pPr>
            <a:r>
              <a:rPr lang="zh-TW" altLang="en-US" sz="4400" spc="-3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能愈疼祢</a:t>
            </a:r>
            <a:r>
              <a:rPr lang="en-US" altLang="zh-TW" sz="4400" spc="-3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4400" spc="-3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能愈疼祢</a:t>
            </a:r>
          </a:p>
          <a:p>
            <a:pPr indent="0" eaLnBrk="1" hangingPunct="1">
              <a:spcBef>
                <a:spcPts val="0"/>
              </a:spcBef>
              <a:buFontTx/>
              <a:buNone/>
              <a:defRPr/>
            </a:pPr>
            <a:endParaRPr lang="en-US" altLang="zh-TW" sz="1200" spc="-300" dirty="0" smtClean="0">
              <a:solidFill>
                <a:srgbClr val="000000"/>
              </a:solidFill>
              <a:latin typeface="標楷體" pitchFamily="65" charset="-120"/>
              <a:ea typeface="標楷體" pitchFamily="65" charset="-120"/>
            </a:endParaRPr>
          </a:p>
          <a:p>
            <a:pPr indent="0" eaLnBrk="1" hangingPunct="1">
              <a:spcBef>
                <a:spcPts val="0"/>
              </a:spcBef>
              <a:buFontTx/>
              <a:buNone/>
              <a:defRPr/>
            </a:pPr>
            <a:r>
              <a:rPr lang="zh-TW" altLang="en-US" sz="4400" spc="-3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雖莽氣力衰弱</a:t>
            </a:r>
            <a:r>
              <a:rPr lang="en-US" altLang="zh-TW" sz="4400" spc="-3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4400" spc="-3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吟詩細聲</a:t>
            </a:r>
          </a:p>
          <a:p>
            <a:pPr indent="0" eaLnBrk="1" hangingPunct="1">
              <a:spcBef>
                <a:spcPts val="0"/>
              </a:spcBef>
              <a:buFontTx/>
              <a:buNone/>
              <a:defRPr/>
            </a:pPr>
            <a:r>
              <a:rPr lang="zh-TW" altLang="en-US" sz="4400" spc="-3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我心猶原勇敢</a:t>
            </a:r>
            <a:r>
              <a:rPr lang="en-US" altLang="zh-TW" sz="4400" spc="-3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4400" spc="-3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跟祢來行</a:t>
            </a:r>
          </a:p>
          <a:p>
            <a:pPr indent="0" eaLnBrk="1" hangingPunct="1">
              <a:spcBef>
                <a:spcPts val="0"/>
              </a:spcBef>
              <a:buFontTx/>
              <a:buNone/>
              <a:defRPr/>
            </a:pPr>
            <a:r>
              <a:rPr lang="zh-TW" altLang="en-US" sz="4400" spc="-3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迫切祈禱無離</a:t>
            </a:r>
            <a:r>
              <a:rPr lang="en-US" altLang="zh-TW" sz="4400" spc="-3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4400" spc="-3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愈久能愈疼祢</a:t>
            </a:r>
          </a:p>
          <a:p>
            <a:pPr indent="0" eaLnBrk="1" hangingPunct="1">
              <a:spcBef>
                <a:spcPts val="0"/>
              </a:spcBef>
              <a:buFontTx/>
              <a:buNone/>
              <a:defRPr/>
            </a:pPr>
            <a:r>
              <a:rPr lang="zh-TW" altLang="en-US" sz="4400" spc="-3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願我疼祢</a:t>
            </a:r>
            <a:r>
              <a:rPr lang="en-US" altLang="zh-TW" sz="4400" spc="-3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4400" spc="-3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</a:rPr>
              <a:t>願我疼祢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預設簡報設計">
  <a:themeElements>
    <a:clrScheme name="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FFFFFF"/>
      </a:accent1>
      <a:accent2>
        <a:srgbClr val="FFFFFF"/>
      </a:accent2>
      <a:accent3>
        <a:srgbClr val="FFFFFF"/>
      </a:accent3>
      <a:accent4>
        <a:srgbClr val="DADADA"/>
      </a:accent4>
      <a:accent5>
        <a:srgbClr val="FFFFFF"/>
      </a:accent5>
      <a:accent6>
        <a:srgbClr val="E7E7E7"/>
      </a:accent6>
      <a:hlink>
        <a:srgbClr val="FFFFFF"/>
      </a:hlink>
      <a:folHlink>
        <a:srgbClr val="FFFFFF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516</TotalTime>
  <Words>194</Words>
  <Application>Microsoft Office PowerPoint</Application>
  <PresentationFormat>On-screen Show (4:3)</PresentationFormat>
  <Paragraphs>22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Times New Roman</vt:lpstr>
      <vt:lpstr>新細明體</vt:lpstr>
      <vt:lpstr>Arial</vt:lpstr>
      <vt:lpstr>Calibri</vt:lpstr>
      <vt:lpstr>標楷體</vt:lpstr>
      <vt:lpstr>全真楷書</vt:lpstr>
      <vt:lpstr>預設簡報設計</vt:lpstr>
      <vt:lpstr>願我能愈疼祢,我主基督  婦女會 獻詩  </vt:lpstr>
      <vt:lpstr>(1/2)</vt:lpstr>
      <vt:lpstr>(2/2)</vt:lpstr>
    </vt:vector>
  </TitlesOfParts>
  <Company>加加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307 求主導我與祢同行(1/4)</dc:title>
  <dc:creator>小鈞愛人</dc:creator>
  <cp:lastModifiedBy>Jonathan</cp:lastModifiedBy>
  <cp:revision>66</cp:revision>
  <dcterms:created xsi:type="dcterms:W3CDTF">2002-10-04T10:55:10Z</dcterms:created>
  <dcterms:modified xsi:type="dcterms:W3CDTF">2015-01-18T16:17:29Z</dcterms:modified>
</cp:coreProperties>
</file>