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2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9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02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6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46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2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89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12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436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84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206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76926-B9E6-4202-B5B7-711D79ABA18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F24A3-2269-4462-883D-F7655C334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9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0"/>
            <a:ext cx="4405745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838200"/>
            <a:ext cx="7239000" cy="662940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來隨我著</a:t>
            </a:r>
            <a:r>
              <a:rPr lang="zh-TW" altLang="en-US" sz="4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</a:t>
            </a:r>
            <a:endParaRPr lang="en-US" altLang="zh-TW" sz="48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altLang="zh-TW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sz="4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4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緊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緊跟隨我</a:t>
            </a:r>
            <a:r>
              <a:rPr lang="zh-TW" altLang="en-US" sz="4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en-US" altLang="zh-TW" sz="48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願降服用</a:t>
            </a:r>
            <a:r>
              <a:rPr lang="zh-TW" altLang="en-US" sz="4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心聽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趁主呼召</a:t>
            </a:r>
            <a:endParaRPr lang="en-US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有多多神蹟我袂會明瞭</a:t>
            </a:r>
            <a:r>
              <a:rPr lang="zh-TW" altLang="en-US" sz="4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8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猶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久我知祢是大有權</a:t>
            </a:r>
            <a:r>
              <a:rPr lang="zh-TW" altLang="en-US" sz="4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能</a:t>
            </a:r>
            <a:endParaRPr lang="en-US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317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5"/>
          <a:stretch/>
        </p:blipFill>
        <p:spPr>
          <a:xfrm>
            <a:off x="-1" y="0"/>
            <a:ext cx="4191001" cy="688570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608372"/>
            <a:ext cx="6553200" cy="5668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豈是按呢？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汰會按呢？</a:t>
            </a:r>
          </a:p>
          <a:p>
            <a:pPr marL="0" indent="0" algn="ctr"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佇祢面前我雙腳跪落地</a:t>
            </a:r>
          </a:p>
          <a:p>
            <a:pPr marL="0" indent="0" algn="ctr"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祢是基督，</a:t>
            </a:r>
          </a:p>
          <a:p>
            <a:pPr marL="0" indent="0" algn="ctr"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所應允的對天降落來，</a:t>
            </a:r>
          </a:p>
          <a:p>
            <a:pPr marL="0" indent="0" algn="ctr"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上帝的子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238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5" y="0"/>
            <a:ext cx="4149436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5000" y="1219200"/>
            <a:ext cx="710391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跛腳得著行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青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瞑得著看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所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行所做帶氣力充滿權能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大海的水面頂祢伴我同行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豈是我所信應允的主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1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782" y="0"/>
            <a:ext cx="5048543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52600" y="1066800"/>
            <a:ext cx="7010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豈是按呢？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汰會按呢？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佇祢面前我雙腳跪落地</a:t>
            </a:r>
            <a:endParaRPr lang="en-US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祢是基督，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所應允的對天降落來，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上帝的子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451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" y="0"/>
            <a:ext cx="5048543" cy="683721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18207" y="776728"/>
            <a:ext cx="782579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信仰路程與主同行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就有確認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主祢是基督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是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永活上帝的子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豈是按呢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汰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會按呢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佇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祢面前我雙腳跪落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地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170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048543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743200" y="1378527"/>
            <a:ext cx="5943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祢是基督，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所應允的對天降落來，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上帝的子</a:t>
            </a:r>
            <a:endParaRPr lang="en-US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對天降落來，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上帝的子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445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245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8</cp:revision>
  <dcterms:created xsi:type="dcterms:W3CDTF">2015-01-22T20:23:47Z</dcterms:created>
  <dcterms:modified xsi:type="dcterms:W3CDTF">2015-01-25T15:56:56Z</dcterms:modified>
</cp:coreProperties>
</file>