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8969" r:id="rId1"/>
    <p:sldMasterId id="2147502594" r:id="rId2"/>
  </p:sldMasterIdLst>
  <p:notesMasterIdLst>
    <p:notesMasterId r:id="rId8"/>
  </p:notesMasterIdLst>
  <p:handoutMasterIdLst>
    <p:handoutMasterId r:id="rId9"/>
  </p:handoutMasterIdLst>
  <p:sldIdLst>
    <p:sldId id="4879" r:id="rId3"/>
    <p:sldId id="4880" r:id="rId4"/>
    <p:sldId id="4881" r:id="rId5"/>
    <p:sldId id="4882" r:id="rId6"/>
    <p:sldId id="4883" r:id="rId7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2F2B20"/>
    <a:srgbClr val="9E7800"/>
    <a:srgbClr val="3A2C00"/>
    <a:srgbClr val="660066"/>
    <a:srgbClr val="660033"/>
    <a:srgbClr val="CC3300"/>
    <a:srgbClr val="000000"/>
    <a:srgbClr val="000066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74763" y="677863"/>
            <a:ext cx="4527550" cy="33956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2982B60-97EC-4B07-8A20-1FF4C85295A5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D84B3E3-6FEC-4EA3-8145-0400459D2F7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7872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A9D6D7F-95A1-48A3-95D5-FB85A777725D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C61BDB5-C532-4AAF-87B6-DAFF61811D7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0631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73B1DA-CE69-409C-A535-993799A83A5D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067D6F7-FE4A-478E-9AA2-B42FD7DEAAF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35077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sz="1800">
              <a:solidFill>
                <a:prstClr val="black"/>
              </a:solidFill>
              <a:latin typeface="Trebuchet MS"/>
              <a:ea typeface="+mn-ea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altLang="zh-TW">
              <a:solidFill>
                <a:srgbClr val="D6ECFF"/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altLang="zh-TW">
              <a:solidFill>
                <a:srgbClr val="D6ECFF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618EC3A-6FD7-467D-8F07-B7E327A92255}" type="slidenum">
              <a:rPr altLang="zh-TW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altLang="zh-TW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110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375CFD-0D58-40A3-AE6E-B6F94587ED13}" type="slidenum">
              <a:rPr lang="en-US" altLang="zh-TW" smtClean="0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682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B970E1E2-E9C4-4181-AA3E-3893458E4BF8}" type="slidenum">
              <a:rPr lang="en-US" altLang="zh-TW" smtClean="0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712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3A91B41-817C-46C6-8BDE-84688E64B6BE}" type="slidenum">
              <a:rPr lang="en-US" altLang="zh-TW" smtClean="0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2044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52AA491-26BA-4CD9-8860-4C5CD9B4D5ED}" type="slidenum">
              <a:rPr lang="en-US" altLang="zh-TW" smtClean="0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982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89C7DEE-E5F0-43B3-A953-923FEF4A04B7}" type="slidenum">
              <a:rPr lang="en-US" altLang="zh-TW" smtClean="0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889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5B1D01C-EA6A-4F77-B15A-CBAE5A111499}" type="slidenum">
              <a:rPr lang="en-US" altLang="zh-TW" smtClean="0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7179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5D7370-207F-4F3B-A6AE-3467D8EBCEC0}" type="slidenum">
              <a:rPr lang="en-US" altLang="zh-TW" smtClean="0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75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5E8B568-75EE-4412-9925-6715CBA7F378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F5EF607-5F46-4AED-AA56-A1E5BEA9BA5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219969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ABA01D-D025-474E-BD35-03B8ACD6F933}" type="slidenum">
              <a:rPr lang="en-US" altLang="zh-TW" smtClean="0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78866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5BFC4B-19D5-426A-90B1-3D521CBF4855}" type="slidenum">
              <a:rPr lang="en-US" altLang="zh-TW" smtClean="0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6183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en-US" altLang="zh-TW">
              <a:solidFill>
                <a:srgbClr val="D6EC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C15E98B-7323-4DA9-8180-236387FAD8E1}" type="slidenum">
              <a:rPr lang="en-US" altLang="zh-TW" smtClean="0">
                <a:solidFill>
                  <a:srgbClr val="D6EC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232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F2F0A6-3316-47DC-BE3F-581F1B3E439E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09835556-2064-473A-BD19-77587A64285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2247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8D1505-091D-4512-A239-31CF59F1CD7F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6506578-CBDB-421D-8349-69F3570017B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08407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BCCF3571-DACB-492D-B4E7-3237E4805127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D5B791E1-11BB-4645-934B-1A1745A1D90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4063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32013C69-95AD-43B6-872A-7350CDCCE018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AB92635-3889-4842-A667-3889F70F996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013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42BF71-6749-4EDD-B3F9-3AAF0D04C40A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C9578EB8-4E55-4969-9DEC-3EAD713C377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59154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5E487C6-EE6C-47A1-B8BA-A4AC5DE99358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50226AE-7033-4496-B1E0-671B543090C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82564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9947B5C-64C2-4851-AA56-7ECD85FC69C9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0D341FA-6B61-49A2-8D5E-89B68D178B5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90565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15E9110-1075-42A4-9354-BB80E8A3747D}" type="datetimeFigureOut">
              <a:rPr lang="zh-TW" altLang="en-US"/>
              <a:pPr>
                <a:defRPr/>
              </a:pPr>
              <a:t>2015/1/31</a:t>
            </a:fld>
            <a:endParaRPr lang="en-US" altLang="zh-TW" dirty="0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kumimoji="1" sz="1400" dirty="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D4632AA-CB9C-41D8-95B9-E79E93DE944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5122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8970" r:id="rId1"/>
    <p:sldLayoutId id="2147498971" r:id="rId2"/>
    <p:sldLayoutId id="2147498972" r:id="rId3"/>
    <p:sldLayoutId id="2147498973" r:id="rId4"/>
    <p:sldLayoutId id="2147498974" r:id="rId5"/>
    <p:sldLayoutId id="2147498975" r:id="rId6"/>
    <p:sldLayoutId id="2147498976" r:id="rId7"/>
    <p:sldLayoutId id="2147498977" r:id="rId8"/>
    <p:sldLayoutId id="2147498978" r:id="rId9"/>
    <p:sldLayoutId id="2147498979" r:id="rId10"/>
    <p:sldLayoutId id="214749898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3527A7D-1ECA-4C04-82AA-2AB515A0D485}" type="datetimeFigureOut">
              <a:rPr kumimoji="1" lang="zh-TW" altLang="en-US" smtClean="0">
                <a:solidFill>
                  <a:srgbClr val="B13F9A"/>
                </a:solidFill>
                <a:latin typeface="Trebuchet MS"/>
                <a:ea typeface="微軟正黑體"/>
              </a:rPr>
              <a:pPr>
                <a:defRPr/>
              </a:pPr>
              <a:t>2015/1/31</a:t>
            </a:fld>
            <a:endParaRPr kumimoji="1" lang="en-US" altLang="zh-TW">
              <a:solidFill>
                <a:srgbClr val="B13F9A"/>
              </a:solidFill>
              <a:latin typeface="Trebuchet MS"/>
              <a:ea typeface="微軟正黑體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kumimoji="1" lang="en-US" altLang="zh-TW">
              <a:solidFill>
                <a:srgbClr val="B13F9A"/>
              </a:solidFill>
              <a:latin typeface="Trebuchet MS"/>
              <a:ea typeface="微軟正黑體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E4015013-8F6A-4B91-8EF0-526AF817A53C}" type="slidenum">
              <a:rPr kumimoji="1" lang="en-US" altLang="zh-TW" smtClean="0">
                <a:solidFill>
                  <a:srgbClr val="B13F9A"/>
                </a:solidFill>
                <a:latin typeface="Trebuchet MS"/>
                <a:ea typeface="微軟正黑體"/>
              </a:rPr>
              <a:pPr>
                <a:defRPr/>
              </a:pPr>
              <a:t>‹#›</a:t>
            </a:fld>
            <a:endParaRPr kumimoji="1" lang="en-US" altLang="zh-TW">
              <a:solidFill>
                <a:srgbClr val="B13F9A"/>
              </a:solidFill>
              <a:latin typeface="Trebuchet MS"/>
              <a:ea typeface="微軟正黑體"/>
            </a:endParaRPr>
          </a:p>
        </p:txBody>
      </p:sp>
    </p:spTree>
    <p:extLst>
      <p:ext uri="{BB962C8B-B14F-4D97-AF65-F5344CB8AC3E}">
        <p14:creationId xmlns:p14="http://schemas.microsoft.com/office/powerpoint/2010/main" val="2054891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595" r:id="rId1"/>
    <p:sldLayoutId id="2147502596" r:id="rId2"/>
    <p:sldLayoutId id="2147502597" r:id="rId3"/>
    <p:sldLayoutId id="2147502598" r:id="rId4"/>
    <p:sldLayoutId id="2147502599" r:id="rId5"/>
    <p:sldLayoutId id="2147502600" r:id="rId6"/>
    <p:sldLayoutId id="2147502601" r:id="rId7"/>
    <p:sldLayoutId id="2147502602" r:id="rId8"/>
    <p:sldLayoutId id="2147502603" r:id="rId9"/>
    <p:sldLayoutId id="2147502604" r:id="rId10"/>
    <p:sldLayoutId id="214750260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424936" cy="1143000"/>
          </a:xfrm>
        </p:spPr>
        <p:txBody>
          <a:bodyPr/>
          <a:lstStyle/>
          <a:p>
            <a:pPr eaLnBrk="1" hangingPunct="1">
              <a:spcBef>
                <a:spcPct val="35000"/>
              </a:spcBef>
            </a:pPr>
            <a:r>
              <a:rPr lang="zh-TW" altLang="en-US" sz="5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br>
              <a:rPr lang="zh-TW" altLang="en-US" sz="5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48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80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484" name="Content Placeholder 1"/>
          <p:cNvSpPr>
            <a:spLocks noGrp="1"/>
          </p:cNvSpPr>
          <p:nvPr>
            <p:ph sz="half" idx="1"/>
          </p:nvPr>
        </p:nvSpPr>
        <p:spPr>
          <a:xfrm>
            <a:off x="16379" y="2770981"/>
            <a:ext cx="4082944" cy="1087438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zh-TW" altLang="en-US" sz="3600" dirty="0">
                <a:solidFill>
                  <a:srgbClr val="500000"/>
                </a:solidFill>
                <a:latin typeface="標楷體" pitchFamily="65" charset="-120"/>
                <a:ea typeface="標楷體" pitchFamily="65" charset="-120"/>
              </a:rPr>
              <a:t>柑泉團</a:t>
            </a:r>
            <a:r>
              <a:rPr lang="zh-TW" altLang="en-US" sz="3600" dirty="0" smtClean="0">
                <a:solidFill>
                  <a:srgbClr val="500000"/>
                </a:solidFill>
                <a:latin typeface="標楷體" pitchFamily="65" charset="-120"/>
                <a:ea typeface="標楷體" pitchFamily="65" charset="-120"/>
              </a:rPr>
              <a:t>契 獻</a:t>
            </a:r>
            <a:r>
              <a:rPr lang="zh-TW" altLang="en-US" sz="3600" dirty="0">
                <a:solidFill>
                  <a:srgbClr val="500000"/>
                </a:solidFill>
                <a:latin typeface="標楷體" pitchFamily="65" charset="-120"/>
                <a:ea typeface="標楷體" pitchFamily="65" charset="-120"/>
              </a:rPr>
              <a:t>詩</a:t>
            </a:r>
            <a:endParaRPr lang="en-US" sz="3600" dirty="0" smtClean="0">
              <a:solidFill>
                <a:srgbClr val="50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485" name="Content Placeholder 2"/>
          <p:cNvSpPr>
            <a:spLocks noGrp="1"/>
          </p:cNvSpPr>
          <p:nvPr>
            <p:ph sz="half" idx="2"/>
          </p:nvPr>
        </p:nvSpPr>
        <p:spPr>
          <a:xfrm>
            <a:off x="-25637" y="1447800"/>
            <a:ext cx="41148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zh-TW" altLang="en-US" sz="4400" dirty="0" smtClean="0">
                <a:solidFill>
                  <a:srgbClr val="500000"/>
                </a:solidFill>
                <a:latin typeface="標楷體" pitchFamily="65" charset="-120"/>
                <a:ea typeface="標楷體" pitchFamily="65" charset="-120"/>
              </a:rPr>
              <a:t>求</a:t>
            </a:r>
            <a:r>
              <a:rPr lang="zh-TW" altLang="en-US" sz="4400" dirty="0">
                <a:solidFill>
                  <a:srgbClr val="500000"/>
                </a:solidFill>
                <a:latin typeface="標楷體" pitchFamily="65" charset="-120"/>
                <a:ea typeface="標楷體" pitchFamily="65" charset="-120"/>
              </a:rPr>
              <a:t>主教示阮祈禱</a:t>
            </a:r>
          </a:p>
          <a:p>
            <a:pPr marL="0" indent="0" algn="ctr">
              <a:buFontTx/>
              <a:buNone/>
            </a:pPr>
            <a:r>
              <a:rPr lang="zh-TW" altLang="en-US" sz="54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        </a:t>
            </a:r>
            <a:endParaRPr lang="en-US" sz="540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944" y="-76200"/>
            <a:ext cx="5043964" cy="678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07982"/>
      </p:ext>
    </p:extLst>
  </p:cSld>
  <p:clrMapOvr>
    <a:masterClrMapping/>
  </p:clrMapOvr>
  <p:transition spd="slow" advTm="1058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6096000"/>
            <a:ext cx="8077200" cy="6858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TW" altLang="en-US" sz="3200" u="sng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求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主教示阮祈禱 </a:t>
            </a:r>
            <a:r>
              <a:rPr lang="en-US" altLang="zh-TW" sz="2000" u="sng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(1/4)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12" y="152400"/>
            <a:ext cx="8152688" cy="5715000"/>
          </a:xfrm>
        </p:spPr>
        <p:txBody>
          <a:bodyPr>
            <a:noAutofit/>
          </a:bodyPr>
          <a:lstStyle/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求主教示阮祈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禱</a:t>
            </a:r>
            <a:endParaRPr lang="en-US" altLang="zh-TW" sz="4400" dirty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好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膽近前對祢討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賜阮信心愈堅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定</a:t>
            </a:r>
            <a:endParaRPr lang="en-US" altLang="zh-TW" sz="4400" dirty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聽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祢聲音及命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令</a:t>
            </a:r>
            <a:endParaRPr lang="en-US" altLang="zh-TW" sz="4400" dirty="0" smtClean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en-US" altLang="zh-TW" sz="2000" dirty="0" smtClean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求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祢俯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落 聽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阮祈禱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祢的子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兒 謙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卑求討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阮若所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求 合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祢旨意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願祢應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允 顯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出慈悲</a:t>
            </a:r>
          </a:p>
        </p:txBody>
      </p:sp>
    </p:spTree>
    <p:extLst>
      <p:ext uri="{BB962C8B-B14F-4D97-AF65-F5344CB8AC3E}">
        <p14:creationId xmlns:p14="http://schemas.microsoft.com/office/powerpoint/2010/main" val="141100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6096000"/>
            <a:ext cx="8077200" cy="6858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TW" altLang="en-US" sz="3200" u="sng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求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主教示阮祈禱 </a:t>
            </a:r>
            <a:r>
              <a:rPr lang="en-US" altLang="zh-TW" sz="2000" u="sng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(2/4)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12" y="152400"/>
            <a:ext cx="8152688" cy="5715000"/>
          </a:xfrm>
        </p:spPr>
        <p:txBody>
          <a:bodyPr>
            <a:noAutofit/>
          </a:bodyPr>
          <a:lstStyle/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助阮明知祢旨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意</a:t>
            </a:r>
            <a:endParaRPr lang="en-US" altLang="zh-TW" sz="4400" dirty="0" smtClean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盡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使命扲住真理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天國聖工阮有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份</a:t>
            </a:r>
            <a:endParaRPr lang="en-US" altLang="zh-TW" sz="4400" dirty="0" smtClean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干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證福音報主恩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en-US" altLang="zh-TW" sz="2000" dirty="0" smtClean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求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祢俯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落 聽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阮祈禱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祢的子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兒 謙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卑求討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阮若所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求 合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祢旨意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願祢應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允 顯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出慈悲</a:t>
            </a:r>
          </a:p>
        </p:txBody>
      </p:sp>
    </p:spTree>
    <p:extLst>
      <p:ext uri="{BB962C8B-B14F-4D97-AF65-F5344CB8AC3E}">
        <p14:creationId xmlns:p14="http://schemas.microsoft.com/office/powerpoint/2010/main" val="141204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6096000"/>
            <a:ext cx="8077200" cy="6858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TW" altLang="en-US" sz="3200" u="sng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求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主教示阮祈禱 </a:t>
            </a:r>
            <a:r>
              <a:rPr lang="en-US" altLang="zh-TW" sz="2000" u="sng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(3/4)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12" y="152400"/>
            <a:ext cx="8152688" cy="5715000"/>
          </a:xfrm>
        </p:spPr>
        <p:txBody>
          <a:bodyPr>
            <a:noAutofit/>
          </a:bodyPr>
          <a:lstStyle/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求主堅固祢聖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會</a:t>
            </a:r>
            <a:endParaRPr lang="en-US" altLang="zh-TW" sz="4400" dirty="0" smtClean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作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光燈導人反悔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報人知識主耶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穌</a:t>
            </a:r>
            <a:endParaRPr lang="en-US" altLang="zh-TW" sz="4400" dirty="0" smtClean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互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主引導行活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路</a:t>
            </a:r>
            <a:endParaRPr lang="en-US" altLang="zh-TW" sz="4400" dirty="0" smtClean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zh-TW" altLang="en-US" sz="2000" dirty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求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祢俯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落 聽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阮祈禱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祢的子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兒 謙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卑求討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阮若所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求 合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祢旨意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願祢應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允 顯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出慈悲</a:t>
            </a:r>
          </a:p>
        </p:txBody>
      </p:sp>
    </p:spTree>
    <p:extLst>
      <p:ext uri="{BB962C8B-B14F-4D97-AF65-F5344CB8AC3E}">
        <p14:creationId xmlns:p14="http://schemas.microsoft.com/office/powerpoint/2010/main" val="64769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6096000"/>
            <a:ext cx="8077200" cy="6858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TW" altLang="en-US" sz="3200" u="sng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求</a:t>
            </a:r>
            <a:r>
              <a:rPr lang="zh-TW" altLang="en-US" sz="3200" u="sng" dirty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主教示阮祈禱 </a:t>
            </a:r>
            <a:r>
              <a:rPr lang="en-US" altLang="zh-TW" sz="2000" u="sng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(4/4)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12" y="152400"/>
            <a:ext cx="8152688" cy="5715000"/>
          </a:xfrm>
        </p:spPr>
        <p:txBody>
          <a:bodyPr>
            <a:noAutofit/>
          </a:bodyPr>
          <a:lstStyle/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求祢聖神常引導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互阮及祢愈近倚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行踏學主聖模樣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榮光主佇地面上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endParaRPr lang="en-US" altLang="zh-TW" sz="2000" dirty="0" smtClean="0">
              <a:latin typeface="DFKai-SB" pitchFamily="65" charset="-120"/>
              <a:ea typeface="DFKai-SB" pitchFamily="65" charset="-120"/>
            </a:endParaRP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求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祢俯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落 聽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阮祈禱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祢的子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兒 謙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卑求討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阮若所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求 合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祢旨意</a:t>
            </a:r>
          </a:p>
          <a:p>
            <a:pPr marL="411480" algn="ct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願祢應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允 顯</a:t>
            </a:r>
            <a:r>
              <a:rPr lang="zh-TW" altLang="en-US" sz="4400" dirty="0">
                <a:latin typeface="DFKai-SB" pitchFamily="65" charset="-120"/>
                <a:ea typeface="DFKai-SB" pitchFamily="65" charset="-120"/>
              </a:rPr>
              <a:t>出慈</a:t>
            </a:r>
            <a:r>
              <a:rPr lang="zh-TW" altLang="en-US" sz="4400" dirty="0" smtClean="0">
                <a:latin typeface="DFKai-SB" pitchFamily="65" charset="-120"/>
                <a:ea typeface="DFKai-SB" pitchFamily="65" charset="-120"/>
              </a:rPr>
              <a:t>悲</a:t>
            </a:r>
            <a:endParaRPr lang="en-US" altLang="zh-TW" sz="4400" dirty="0" smtClean="0">
              <a:latin typeface="DFKai-SB" pitchFamily="65" charset="-120"/>
              <a:ea typeface="DFKai-SB" pitchFamily="65" charset="-120"/>
            </a:endParaRPr>
          </a:p>
          <a:p>
            <a:pPr marL="411480" algn="r" fontAlgn="auto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zh-TW" altLang="en-US" sz="4400" dirty="0" smtClean="0">
                <a:solidFill>
                  <a:srgbClr val="500000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zh-TW" altLang="en-US" sz="4400" dirty="0">
              <a:solidFill>
                <a:srgbClr val="5000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207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9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34121</TotalTime>
  <Words>296</Words>
  <Application>Microsoft Office PowerPoint</Application>
  <PresentationFormat>On-screen Show (4:3)</PresentationFormat>
  <Paragraphs>45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9_預設簡報設計</vt:lpstr>
      <vt:lpstr>Opulent</vt:lpstr>
      <vt:lpstr>   </vt:lpstr>
      <vt:lpstr>求主教示阮祈禱 (1/4)</vt:lpstr>
      <vt:lpstr>求主教示阮祈禱 (2/4)</vt:lpstr>
      <vt:lpstr>求主教示阮祈禱 (3/4)</vt:lpstr>
      <vt:lpstr>求主教示阮祈禱 (4/4)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3745</cp:revision>
  <dcterms:created xsi:type="dcterms:W3CDTF">2005-02-27T07:43:32Z</dcterms:created>
  <dcterms:modified xsi:type="dcterms:W3CDTF">2015-02-01T05:35:33Z</dcterms:modified>
</cp:coreProperties>
</file>